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0e1a11e34984fa4" /><Relationship Type="http://schemas.openxmlformats.org/officeDocument/2006/relationships/extended-properties" Target="/docProps/app.xml" Id="R995c4bda1b264142" /><Relationship Type="http://schemas.openxmlformats.org/officeDocument/2006/relationships/officeDocument" Target="/ppt/presentation.xml" Id="Rbff9471bbb24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c77acfa114e25"/>
  </p:sldMasterIdLst>
  <p:notesMasterIdLst>
    <p:notesMasterId xmlns:r="http://schemas.openxmlformats.org/officeDocument/2006/relationships" r:id="R78d8856a76ba4327"/>
  </p:notesMasterIdLst>
  <p:sldIdLst>
    <p:sldId xmlns:r="http://schemas.openxmlformats.org/officeDocument/2006/relationships" id="256" r:id="R70e26788862c4774"/>
    <p:sldId xmlns:r="http://schemas.openxmlformats.org/officeDocument/2006/relationships" id="257" r:id="Ra7bae70d6c7d4372"/>
    <p:sldId xmlns:r="http://schemas.openxmlformats.org/officeDocument/2006/relationships" id="258" r:id="R830f86ffb4ba4d9c"/>
    <p:sldId xmlns:r="http://schemas.openxmlformats.org/officeDocument/2006/relationships" id="259" r:id="Rea01fbcafee34f04"/>
    <p:sldId xmlns:r="http://schemas.openxmlformats.org/officeDocument/2006/relationships" id="260" r:id="R7b8316cfd7b642de"/>
    <p:sldId xmlns:r="http://schemas.openxmlformats.org/officeDocument/2006/relationships" id="261" r:id="Rbb887723ef974ccc"/>
    <p:sldId xmlns:r="http://schemas.openxmlformats.org/officeDocument/2006/relationships" id="262" r:id="Rcd85931debd0449b"/>
    <p:sldId xmlns:r="http://schemas.openxmlformats.org/officeDocument/2006/relationships" id="263" r:id="Rc215575929d343bb"/>
    <p:sldId xmlns:r="http://schemas.openxmlformats.org/officeDocument/2006/relationships" id="264" r:id="Rd3538ddfd20a490b"/>
    <p:sldId xmlns:r="http://schemas.openxmlformats.org/officeDocument/2006/relationships" id="265" r:id="R30970dc31e3a4c66"/>
    <p:sldId xmlns:r="http://schemas.openxmlformats.org/officeDocument/2006/relationships" id="266" r:id="Rdb693fb15c1c4296"/>
    <p:sldId xmlns:r="http://schemas.openxmlformats.org/officeDocument/2006/relationships" id="267" r:id="R1c0878fd0dae4f90"/>
    <p:sldId xmlns:r="http://schemas.openxmlformats.org/officeDocument/2006/relationships" id="268" r:id="R18519de413274653"/>
    <p:sldId xmlns:r="http://schemas.openxmlformats.org/officeDocument/2006/relationships" id="269" r:id="R00888ccc76924d69"/>
    <p:sldId xmlns:r="http://schemas.openxmlformats.org/officeDocument/2006/relationships" id="270" r:id="R9b1feb870f784ecc"/>
    <p:sldId xmlns:r="http://schemas.openxmlformats.org/officeDocument/2006/relationships" id="271" r:id="R037105b4cfa44abb"/>
  </p:sldIdLst>
  <p:sldSz cx="9906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3db01553be24afc" /><Relationship Type="http://schemas.openxmlformats.org/officeDocument/2006/relationships/slideMaster" Target="/ppt/slideMasters/slideMaster1.xml" Id="R746c77acfa114e25" /><Relationship Type="http://schemas.openxmlformats.org/officeDocument/2006/relationships/notesMaster" Target="/ppt/notesMasters/notesMaster1.xml" Id="R78d8856a76ba4327" /><Relationship Type="http://schemas.openxmlformats.org/officeDocument/2006/relationships/presProps" Target="/ppt/presProps.xml" Id="R236f374af6d24ae3" /><Relationship Type="http://schemas.openxmlformats.org/officeDocument/2006/relationships/viewProps" Target="/ppt/viewProps.xml" Id="R49b8649bfcc042b8" /><Relationship Type="http://schemas.openxmlformats.org/officeDocument/2006/relationships/tableStyles" Target="/ppt/tableStyles.xml" Id="Re5d79e6c09134563" /><Relationship Type="http://schemas.openxmlformats.org/officeDocument/2006/relationships/slide" Target="/ppt/slides/slide1.xml" Id="R70e26788862c4774" /><Relationship Type="http://schemas.openxmlformats.org/officeDocument/2006/relationships/slide" Target="/ppt/slides/slide2.xml" Id="Ra7bae70d6c7d4372" /><Relationship Type="http://schemas.openxmlformats.org/officeDocument/2006/relationships/slide" Target="/ppt/slides/slide3.xml" Id="R830f86ffb4ba4d9c" /><Relationship Type="http://schemas.openxmlformats.org/officeDocument/2006/relationships/slide" Target="/ppt/slides/slide4.xml" Id="Rea01fbcafee34f04" /><Relationship Type="http://schemas.openxmlformats.org/officeDocument/2006/relationships/slide" Target="/ppt/slides/slide5.xml" Id="R7b8316cfd7b642de" /><Relationship Type="http://schemas.openxmlformats.org/officeDocument/2006/relationships/slide" Target="/ppt/slides/slide6.xml" Id="Rbb887723ef974ccc" /><Relationship Type="http://schemas.openxmlformats.org/officeDocument/2006/relationships/slide" Target="/ppt/slides/slide7.xml" Id="Rcd85931debd0449b" /><Relationship Type="http://schemas.openxmlformats.org/officeDocument/2006/relationships/slide" Target="/ppt/slides/slide8.xml" Id="Rc215575929d343bb" /><Relationship Type="http://schemas.openxmlformats.org/officeDocument/2006/relationships/slide" Target="/ppt/slides/slide9.xml" Id="Rd3538ddfd20a490b" /><Relationship Type="http://schemas.openxmlformats.org/officeDocument/2006/relationships/slide" Target="/ppt/slides/slide10.xml" Id="R30970dc31e3a4c66" /><Relationship Type="http://schemas.openxmlformats.org/officeDocument/2006/relationships/slide" Target="/ppt/slides/slide11.xml" Id="Rdb693fb15c1c4296" /><Relationship Type="http://schemas.openxmlformats.org/officeDocument/2006/relationships/slide" Target="/ppt/slides/slide12.xml" Id="R1c0878fd0dae4f90" /><Relationship Type="http://schemas.openxmlformats.org/officeDocument/2006/relationships/slide" Target="/ppt/slides/slide13.xml" Id="R18519de413274653" /><Relationship Type="http://schemas.openxmlformats.org/officeDocument/2006/relationships/slide" Target="/ppt/slides/slide14.xml" Id="R00888ccc76924d69" /><Relationship Type="http://schemas.openxmlformats.org/officeDocument/2006/relationships/slide" Target="/ppt/slides/slide15.xml" Id="R9b1feb870f784ecc" /><Relationship Type="http://schemas.openxmlformats.org/officeDocument/2006/relationships/slide" Target="/ppt/slides/slide16.xml" Id="R037105b4cfa44ab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720350095d44a3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公司介绍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cae1a416dc345eb" /><Relationship Type="http://schemas.openxmlformats.org/officeDocument/2006/relationships/notesMaster" Target="/ppt/notesMasters/notesMaster1.xml" Id="Ra8223e79393140a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da6cf17113a449d" /><Relationship Type="http://schemas.openxmlformats.org/officeDocument/2006/relationships/notesMaster" Target="/ppt/notesMasters/notesMaster1.xml" Id="R4e190431aff9488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bed0be492fa438e" /><Relationship Type="http://schemas.openxmlformats.org/officeDocument/2006/relationships/notesMaster" Target="/ppt/notesMasters/notesMaster1.xml" Id="R99a94a469fc949f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3f1afa9805447b6" /><Relationship Type="http://schemas.openxmlformats.org/officeDocument/2006/relationships/notesMaster" Target="/ppt/notesMasters/notesMaster1.xml" Id="Rbd8e715b13ed49e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0f25e8a9fd34578" /><Relationship Type="http://schemas.openxmlformats.org/officeDocument/2006/relationships/notesMaster" Target="/ppt/notesMasters/notesMaster1.xml" Id="Ra54b778ea03d410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f51da5b146e49b8" /><Relationship Type="http://schemas.openxmlformats.org/officeDocument/2006/relationships/notesMaster" Target="/ppt/notesMasters/notesMaster1.xml" Id="Rb4f4597cc66a4b8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40ef307c78d4263" /><Relationship Type="http://schemas.openxmlformats.org/officeDocument/2006/relationships/notesMaster" Target="/ppt/notesMasters/notesMaster1.xml" Id="R70d75ee8cd28448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d4fa370c9d64095" /><Relationship Type="http://schemas.openxmlformats.org/officeDocument/2006/relationships/notesMaster" Target="/ppt/notesMasters/notesMaster1.xml" Id="R7ec2eec66d24407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e331185bbf441d1" /><Relationship Type="http://schemas.openxmlformats.org/officeDocument/2006/relationships/notesMaster" Target="/ppt/notesMasters/notesMaster1.xml" Id="R180a26db4805426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ba08ad4aebc469a" /><Relationship Type="http://schemas.openxmlformats.org/officeDocument/2006/relationships/notesMaster" Target="/ppt/notesMasters/notesMaster1.xml" Id="R8d391b9f8ab14d6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9cd2ac37b254373" /><Relationship Type="http://schemas.openxmlformats.org/officeDocument/2006/relationships/notesMaster" Target="/ppt/notesMasters/notesMaster1.xml" Id="R0680b11414de410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6084a4acbbc4191" /><Relationship Type="http://schemas.openxmlformats.org/officeDocument/2006/relationships/notesMaster" Target="/ppt/notesMasters/notesMaster1.xml" Id="R4e40f31a98f4408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b68563cddb94c6a" /><Relationship Type="http://schemas.openxmlformats.org/officeDocument/2006/relationships/notesMaster" Target="/ppt/notesMasters/notesMaster1.xml" Id="R74008a7e30164e6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4f24c11a0ea44ff" /><Relationship Type="http://schemas.openxmlformats.org/officeDocument/2006/relationships/notesMaster" Target="/ppt/notesMasters/notesMaster1.xml" Id="R91ab34ed9c77417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0697f2f32fa493d" /><Relationship Type="http://schemas.openxmlformats.org/officeDocument/2006/relationships/notesMaster" Target="/ppt/notesMasters/notesMaster1.xml" Id="Rfb395351a534414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327165ff22a4662" /><Relationship Type="http://schemas.openxmlformats.org/officeDocument/2006/relationships/notesMaster" Target="/ppt/notesMasters/notesMaster1.xml" Id="R512bda5330364a0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b06218c684bc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17b7d270e41a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f8fc6091d42d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17072a8064e7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4a2fe2756419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d057612c14aa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cfd7f56e2485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43a1b9364401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e1d2449df4089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51dd8656e4c4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1c1157e244357" /></Relationships>
</file>

<file path=ppt/slideLayouts/slideLayout1.xml><?xml version="1.0" encoding="utf-8"?>
<p:sldLayout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8CBCA364-D090-4BB9-85B1-1327971C1E7E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742950" y="2130427"/>
            <a:ext cx="84201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  <a:endParaRPr/>
          </a:p>
        </p:txBody>
      </p:sp>
      <p:sp>
        <p:nvSpPr>
          <p:cNvPr id="3" name="副标题 2">
            <a:extLst xmlns:a="http://schemas.openxmlformats.org/drawingml/2006/main">
              <a:ext uri="{FF2B5EF4-FFF2-40B4-BE49-F238E27FC236}">
                <a16:creationId xmlns:a16="http://schemas.microsoft.com/office/drawing/2014/main" id="{1214B50F-180C-4426-9952-CD641EA4E6F4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485900" y="3886200"/>
            <a:ext cx="69342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5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1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7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63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94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10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26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单击此处编辑母版副标题样式</a:t>
            </a:r>
            <a:endParaRPr/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8627EF82-7F45-4776-B740-A31D34F5BC5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D47F5B68-2B5A-4FC1-A2BC-FF97A74DB0A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FE79C7B9-2A89-49E5-B1A0-C30C8EA200D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B4980310-F66E-4C74-B1F8-5A3A0AC68EC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  <a:endParaRPr/>
          </a:p>
        </p:txBody>
      </p:sp>
      <p:sp>
        <p:nvSpPr>
          <p:cNvPr id="3" name="竖排文字占位符 2">
            <a:extLst xmlns:a="http://schemas.openxmlformats.org/drawingml/2006/main">
              <a:ext uri="{FF2B5EF4-FFF2-40B4-BE49-F238E27FC236}">
                <a16:creationId xmlns:a16="http://schemas.microsoft.com/office/drawing/2014/main" id="{37DBFCD4-E874-46C0-B6E3-5A0EC8A135E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  <a:p xmlns:a="http://schemas.openxmlformats.org/drawingml/2006/main">
            <a:pPr lvl="1">
              <a:buNone/>
            </a:pPr>
            <a:r>
              <a:t>第二级</a:t>
            </a:r>
            <a:endParaRPr/>
          </a:p>
          <a:p xmlns:a="http://schemas.openxmlformats.org/drawingml/2006/main">
            <a:pPr lvl="2">
              <a:buNone/>
            </a:pPr>
            <a:r>
              <a:t>第三级</a:t>
            </a:r>
            <a:endParaRPr/>
          </a:p>
          <a:p xmlns:a="http://schemas.openxmlformats.org/drawingml/2006/main">
            <a:pPr lvl="3">
              <a:buNone/>
            </a:pPr>
            <a:r>
              <a:t>第四级</a:t>
            </a:r>
            <a:endParaRPr/>
          </a:p>
          <a:p xmlns:a="http://schemas.openxmlformats.org/drawingml/2006/main">
            <a:pPr lvl="4">
              <a:buNone/>
            </a:pPr>
            <a:r>
              <a:t>第五级</a:t>
            </a:r>
            <a:endParaRPr/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C5B79D4E-473D-49DF-BAD2-951C9B7FD06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9989F9DC-8592-4762-88D2-ED33B20EE53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3F6FB8D5-C022-4EA8-AB6D-15EAA258F8B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竖排标题 1">
            <a:extLst xmlns:a="http://schemas.openxmlformats.org/drawingml/2006/main">
              <a:ext uri="{FF2B5EF4-FFF2-40B4-BE49-F238E27FC236}">
                <a16:creationId xmlns:a16="http://schemas.microsoft.com/office/drawing/2014/main" id="{37711EEC-11F5-49D0-9DC4-66DC0C1ABF1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181850" y="274640"/>
            <a:ext cx="222885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  <a:endParaRPr/>
          </a:p>
        </p:txBody>
      </p:sp>
      <p:sp>
        <p:nvSpPr>
          <p:cNvPr id="3" name="竖排文字占位符 2">
            <a:extLst xmlns:a="http://schemas.openxmlformats.org/drawingml/2006/main">
              <a:ext uri="{FF2B5EF4-FFF2-40B4-BE49-F238E27FC236}">
                <a16:creationId xmlns:a16="http://schemas.microsoft.com/office/drawing/2014/main" id="{16D25841-233D-42A4-BA17-F28187D6D2B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95300" y="274640"/>
            <a:ext cx="652145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  <a:p xmlns:a="http://schemas.openxmlformats.org/drawingml/2006/main">
            <a:pPr lvl="1">
              <a:buNone/>
            </a:pPr>
            <a:r>
              <a:t>第二级</a:t>
            </a:r>
            <a:endParaRPr/>
          </a:p>
          <a:p xmlns:a="http://schemas.openxmlformats.org/drawingml/2006/main">
            <a:pPr lvl="2">
              <a:buNone/>
            </a:pPr>
            <a:r>
              <a:t>第三级</a:t>
            </a:r>
            <a:endParaRPr/>
          </a:p>
          <a:p xmlns:a="http://schemas.openxmlformats.org/drawingml/2006/main">
            <a:pPr lvl="3">
              <a:buNone/>
            </a:pPr>
            <a:r>
              <a:t>第四级</a:t>
            </a:r>
            <a:endParaRPr/>
          </a:p>
          <a:p xmlns:a="http://schemas.openxmlformats.org/drawingml/2006/main">
            <a:pPr lvl="4">
              <a:buNone/>
            </a:pPr>
            <a:r>
              <a:t>第五级</a:t>
            </a:r>
            <a:endParaRPr/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FC485DF2-FFAC-4D3D-923E-9E3E7138007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66A9570D-AF08-4E96-B6E5-B0EC1245AF2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099FEFA2-4CBB-4B5B-A7AA-71CC077C6E5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288237DB-666B-4122-A7F9-01CC29864C2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  <a:endParaRPr/>
          </a:p>
        </p:txBody>
      </p:sp>
      <p:sp>
        <p:nvSpPr>
          <p:cNvPr id="3" name="内容占位符 2">
            <a:extLst xmlns:a="http://schemas.openxmlformats.org/drawingml/2006/main">
              <a:ext uri="{FF2B5EF4-FFF2-40B4-BE49-F238E27FC236}">
                <a16:creationId xmlns:a16="http://schemas.microsoft.com/office/drawing/2014/main" id="{F86DF574-FB65-43D4-BBE5-2F4B0576F60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  <a:p xmlns:a="http://schemas.openxmlformats.org/drawingml/2006/main">
            <a:pPr lvl="1">
              <a:buNone/>
            </a:pPr>
            <a:r>
              <a:t>第二级</a:t>
            </a:r>
            <a:endParaRPr/>
          </a:p>
          <a:p xmlns:a="http://schemas.openxmlformats.org/drawingml/2006/main">
            <a:pPr lvl="2">
              <a:buNone/>
            </a:pPr>
            <a:r>
              <a:t>第三级</a:t>
            </a:r>
            <a:endParaRPr/>
          </a:p>
          <a:p xmlns:a="http://schemas.openxmlformats.org/drawingml/2006/main">
            <a:pPr lvl="3">
              <a:buNone/>
            </a:pPr>
            <a:r>
              <a:t>第四级</a:t>
            </a:r>
            <a:endParaRPr/>
          </a:p>
          <a:p xmlns:a="http://schemas.openxmlformats.org/drawingml/2006/main">
            <a:pPr lvl="4">
              <a:buNone/>
            </a:pPr>
            <a:r>
              <a:t>第五级</a:t>
            </a:r>
            <a:endParaRPr/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BE674852-9B91-4D19-82E1-AD810728A69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10967084-F23E-4450-85A5-2978D99D068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A4447565-07CD-4838-8E0D-ECB00D868F8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BD49027C-6993-4575-95FC-B9B810D214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82506" y="4406902"/>
            <a:ext cx="8420100" cy="1362074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500" b="1" cap="all"/>
            </a:lvl1pPr>
          </a:lstStyle>
          <a:p xmlns:a="http://schemas.openxmlformats.org/drawingml/2006/main">
            <a:r>
              <a:t>单击此处编辑母版标题样式</a:t>
            </a:r>
            <a:endParaRPr/>
          </a:p>
        </p:txBody>
      </p:sp>
      <p:sp>
        <p:nvSpPr>
          <p:cNvPr id="3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FA6971C4-8AD2-48D5-AC9D-B5BC320B3A3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82506" y="2906713"/>
            <a:ext cx="84201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56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18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74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631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93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94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106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262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C581D370-D0BA-4361-A233-F9C10A45A65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2578A81B-365E-428D-8C6D-CDD33F82A9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2CBF00AB-8DEF-4EEF-80B9-95BF4C6E221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27D8B69F-4C26-4280-ABE1-EEB5528EA02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  <a:endParaRPr/>
          </a:p>
        </p:txBody>
      </p:sp>
      <p:sp>
        <p:nvSpPr>
          <p:cNvPr id="3" name="内容占位符 2">
            <a:extLst xmlns:a="http://schemas.openxmlformats.org/drawingml/2006/main">
              <a:ext uri="{FF2B5EF4-FFF2-40B4-BE49-F238E27FC236}">
                <a16:creationId xmlns:a16="http://schemas.microsoft.com/office/drawing/2014/main" id="{E0DBE825-BCE9-4D76-8CFE-C48AD18DE4E8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95300" y="1600201"/>
            <a:ext cx="437515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700"/>
            </a:lvl2pPr>
            <a:lvl3pPr>
              <a:buNone/>
              <a:defRPr sz="23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  <a:p xmlns:a="http://schemas.openxmlformats.org/drawingml/2006/main">
            <a:pPr lvl="1">
              <a:buNone/>
            </a:pPr>
            <a:r>
              <a:t>第二级</a:t>
            </a:r>
            <a:endParaRPr/>
          </a:p>
          <a:p xmlns:a="http://schemas.openxmlformats.org/drawingml/2006/main">
            <a:pPr lvl="2">
              <a:buNone/>
            </a:pPr>
            <a:r>
              <a:t>第三级</a:t>
            </a:r>
            <a:endParaRPr/>
          </a:p>
          <a:p xmlns:a="http://schemas.openxmlformats.org/drawingml/2006/main">
            <a:pPr lvl="3">
              <a:buNone/>
            </a:pPr>
            <a:r>
              <a:t>第四级</a:t>
            </a:r>
            <a:endParaRPr/>
          </a:p>
          <a:p xmlns:a="http://schemas.openxmlformats.org/drawingml/2006/main">
            <a:pPr lvl="4">
              <a:buNone/>
            </a:pPr>
            <a:r>
              <a:t>第五级</a:t>
            </a:r>
            <a:endParaRPr/>
          </a:p>
        </p:txBody>
      </p:sp>
      <p:sp>
        <p:nvSpPr>
          <p:cNvPr id="4" name="内容占位符 3">
            <a:extLst xmlns:a="http://schemas.openxmlformats.org/drawingml/2006/main">
              <a:ext uri="{FF2B5EF4-FFF2-40B4-BE49-F238E27FC236}">
                <a16:creationId xmlns:a16="http://schemas.microsoft.com/office/drawing/2014/main" id="{E135531E-5BC3-4860-83E9-20F0DE2E2648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5035550" y="1600201"/>
            <a:ext cx="437515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700"/>
            </a:lvl2pPr>
            <a:lvl3pPr>
              <a:buNone/>
              <a:defRPr sz="23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  <a:p xmlns:a="http://schemas.openxmlformats.org/drawingml/2006/main">
            <a:pPr lvl="1">
              <a:buNone/>
            </a:pPr>
            <a:r>
              <a:t>第二级</a:t>
            </a:r>
            <a:endParaRPr/>
          </a:p>
          <a:p xmlns:a="http://schemas.openxmlformats.org/drawingml/2006/main">
            <a:pPr lvl="2">
              <a:buNone/>
            </a:pPr>
            <a:r>
              <a:t>第三级</a:t>
            </a:r>
            <a:endParaRPr/>
          </a:p>
          <a:p xmlns:a="http://schemas.openxmlformats.org/drawingml/2006/main">
            <a:pPr lvl="3">
              <a:buNone/>
            </a:pPr>
            <a:r>
              <a:t>第四级</a:t>
            </a:r>
            <a:endParaRPr/>
          </a:p>
          <a:p xmlns:a="http://schemas.openxmlformats.org/drawingml/2006/main">
            <a:pPr lvl="4">
              <a:buNone/>
            </a:pPr>
            <a:r>
              <a:t>第五级</a:t>
            </a:r>
            <a:endParaRPr/>
          </a:p>
        </p:txBody>
      </p:sp>
      <p:sp>
        <p:nvSpPr>
          <p:cNvPr id="5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0A91069B-39CE-45C5-B425-C1811F763DA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6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B8D7B900-9AF4-4E6F-88B0-4D4D71B1B90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7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FA26E32C-B16E-499F-9C7E-B2F26797873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1BB732E5-E9BB-4231-9C02-FD5E79BCD66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单击此处编辑母版标题样式</a:t>
            </a:r>
            <a:endParaRPr/>
          </a:p>
        </p:txBody>
      </p:sp>
      <p:sp>
        <p:nvSpPr>
          <p:cNvPr id="3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69DCD8B8-6E4A-45FE-91B5-54E5B09CCBE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95300" y="1535113"/>
            <a:ext cx="4376870" cy="639763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700" b="1"/>
            </a:lvl1pPr>
            <a:lvl2pPr marL="515620" indent="0">
              <a:buNone/>
              <a:defRPr sz="2300" b="1"/>
            </a:lvl2pPr>
            <a:lvl3pPr marL="1031875" indent="0">
              <a:buNone/>
              <a:defRPr sz="2000" b="1"/>
            </a:lvl3pPr>
            <a:lvl4pPr marL="1547495" indent="0">
              <a:buNone/>
              <a:defRPr sz="1800" b="1"/>
            </a:lvl4pPr>
            <a:lvl5pPr marL="2063115" indent="0">
              <a:buNone/>
              <a:defRPr sz="1800" b="1"/>
            </a:lvl5pPr>
            <a:lvl6pPr marL="2579370" indent="0">
              <a:buNone/>
              <a:defRPr sz="1800" b="1"/>
            </a:lvl6pPr>
            <a:lvl7pPr marL="3094990" indent="0">
              <a:buNone/>
              <a:defRPr sz="1800" b="1"/>
            </a:lvl7pPr>
            <a:lvl8pPr marL="3610610" indent="0">
              <a:buNone/>
              <a:defRPr sz="1800" b="1"/>
            </a:lvl8pPr>
            <a:lvl9pPr marL="4126230" indent="0">
              <a:buNone/>
              <a:defRPr sz="1800" b="1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</p:txBody>
      </p:sp>
      <p:sp>
        <p:nvSpPr>
          <p:cNvPr id="4" name="内容占位符 3">
            <a:extLst xmlns:a="http://schemas.openxmlformats.org/drawingml/2006/main">
              <a:ext uri="{FF2B5EF4-FFF2-40B4-BE49-F238E27FC236}">
                <a16:creationId xmlns:a16="http://schemas.microsoft.com/office/drawing/2014/main" id="{65683115-56AF-4AD2-AD3A-8329429D90CA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95300" y="2174875"/>
            <a:ext cx="4376870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700"/>
            </a:lvl1pPr>
            <a:lvl2pPr>
              <a:buNone/>
              <a:defRPr sz="23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  <a:p xmlns:a="http://schemas.openxmlformats.org/drawingml/2006/main">
            <a:pPr lvl="1">
              <a:buNone/>
            </a:pPr>
            <a:r>
              <a:t>第二级</a:t>
            </a:r>
            <a:endParaRPr/>
          </a:p>
          <a:p xmlns:a="http://schemas.openxmlformats.org/drawingml/2006/main">
            <a:pPr lvl="2">
              <a:buNone/>
            </a:pPr>
            <a:r>
              <a:t>第三级</a:t>
            </a:r>
            <a:endParaRPr/>
          </a:p>
          <a:p xmlns:a="http://schemas.openxmlformats.org/drawingml/2006/main">
            <a:pPr lvl="3">
              <a:buNone/>
            </a:pPr>
            <a:r>
              <a:t>第四级</a:t>
            </a:r>
            <a:endParaRPr/>
          </a:p>
          <a:p xmlns:a="http://schemas.openxmlformats.org/drawingml/2006/main">
            <a:pPr lvl="4">
              <a:buNone/>
            </a:pPr>
            <a:r>
              <a:t>第五级</a:t>
            </a:r>
            <a:endParaRPr/>
          </a:p>
        </p:txBody>
      </p:sp>
      <p:sp>
        <p:nvSpPr>
          <p:cNvPr id="5" name="文本占位符 4">
            <a:extLst xmlns:a="http://schemas.openxmlformats.org/drawingml/2006/main">
              <a:ext uri="{FF2B5EF4-FFF2-40B4-BE49-F238E27FC236}">
                <a16:creationId xmlns:a16="http://schemas.microsoft.com/office/drawing/2014/main" id="{23FD3989-F2A2-4E4D-9436-7834FD6D9DC3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5032113" y="1535113"/>
            <a:ext cx="4378590" cy="639763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700" b="1"/>
            </a:lvl1pPr>
            <a:lvl2pPr marL="515620" indent="0">
              <a:buNone/>
              <a:defRPr sz="2300" b="1"/>
            </a:lvl2pPr>
            <a:lvl3pPr marL="1031875" indent="0">
              <a:buNone/>
              <a:defRPr sz="2000" b="1"/>
            </a:lvl3pPr>
            <a:lvl4pPr marL="1547495" indent="0">
              <a:buNone/>
              <a:defRPr sz="1800" b="1"/>
            </a:lvl4pPr>
            <a:lvl5pPr marL="2063115" indent="0">
              <a:buNone/>
              <a:defRPr sz="1800" b="1"/>
            </a:lvl5pPr>
            <a:lvl6pPr marL="2579370" indent="0">
              <a:buNone/>
              <a:defRPr sz="1800" b="1"/>
            </a:lvl6pPr>
            <a:lvl7pPr marL="3094990" indent="0">
              <a:buNone/>
              <a:defRPr sz="1800" b="1"/>
            </a:lvl7pPr>
            <a:lvl8pPr marL="3610610" indent="0">
              <a:buNone/>
              <a:defRPr sz="1800" b="1"/>
            </a:lvl8pPr>
            <a:lvl9pPr marL="4126230" indent="0">
              <a:buNone/>
              <a:defRPr sz="1800" b="1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</p:txBody>
      </p:sp>
      <p:sp>
        <p:nvSpPr>
          <p:cNvPr id="6" name="内容占位符 5">
            <a:extLst xmlns:a="http://schemas.openxmlformats.org/drawingml/2006/main">
              <a:ext uri="{FF2B5EF4-FFF2-40B4-BE49-F238E27FC236}">
                <a16:creationId xmlns:a16="http://schemas.microsoft.com/office/drawing/2014/main" id="{CC347B7D-664F-4CF0-B25C-EDE32F4526C6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5032113" y="2174875"/>
            <a:ext cx="4378590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700"/>
            </a:lvl1pPr>
            <a:lvl2pPr>
              <a:buNone/>
              <a:defRPr sz="23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  <a:p xmlns:a="http://schemas.openxmlformats.org/drawingml/2006/main">
            <a:pPr lvl="1">
              <a:buNone/>
            </a:pPr>
            <a:r>
              <a:t>第二级</a:t>
            </a:r>
            <a:endParaRPr/>
          </a:p>
          <a:p xmlns:a="http://schemas.openxmlformats.org/drawingml/2006/main">
            <a:pPr lvl="2">
              <a:buNone/>
            </a:pPr>
            <a:r>
              <a:t>第三级</a:t>
            </a:r>
            <a:endParaRPr/>
          </a:p>
          <a:p xmlns:a="http://schemas.openxmlformats.org/drawingml/2006/main">
            <a:pPr lvl="3">
              <a:buNone/>
            </a:pPr>
            <a:r>
              <a:t>第四级</a:t>
            </a:r>
            <a:endParaRPr/>
          </a:p>
          <a:p xmlns:a="http://schemas.openxmlformats.org/drawingml/2006/main">
            <a:pPr lvl="4">
              <a:buNone/>
            </a:pPr>
            <a:r>
              <a:t>第五级</a:t>
            </a:r>
            <a:endParaRPr/>
          </a:p>
        </p:txBody>
      </p:sp>
      <p:sp>
        <p:nvSpPr>
          <p:cNvPr id="7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F99AC4DE-A32F-4810-AEF2-3FEC2FF040C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8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798D6FDD-917E-41F2-A50A-DEDCAD9B928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9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8BCE6C62-59A7-4757-B235-C6417B615D4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D088695A-FD3E-4594-B117-3F57C32013B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  <a:endParaRPr/>
          </a:p>
        </p:txBody>
      </p:sp>
      <p:sp>
        <p:nvSpPr>
          <p:cNvPr id="3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2B07506D-CB2C-4D95-A54E-46CD660754A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4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DE52691F-EC1A-4982-98B8-9D219099213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5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7A88A202-0377-4A3F-AB2B-D0A31EC362C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B1D13FD8-0BAE-417D-9001-5661747EFB4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3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C0E786A1-5F65-4D1B-A777-8F155674B43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4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DD5F3073-ECC5-4A43-B7F2-3A373C59F9A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F32A71A1-92DB-432F-B336-0ABF3DF4C6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95303" y="273049"/>
            <a:ext cx="3259006" cy="1162051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300" b="1"/>
            </a:lvl1pPr>
          </a:lstStyle>
          <a:p xmlns:a="http://schemas.openxmlformats.org/drawingml/2006/main">
            <a:r>
              <a:t>单击此处编辑母版标题样式</a:t>
            </a:r>
            <a:endParaRPr/>
          </a:p>
        </p:txBody>
      </p:sp>
      <p:sp>
        <p:nvSpPr>
          <p:cNvPr id="3" name="内容占位符 2">
            <a:extLst xmlns:a="http://schemas.openxmlformats.org/drawingml/2006/main">
              <a:ext uri="{FF2B5EF4-FFF2-40B4-BE49-F238E27FC236}">
                <a16:creationId xmlns:a16="http://schemas.microsoft.com/office/drawing/2014/main" id="{CF339E8F-2E40-43E0-80FB-67FD7EF8F1F2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872971" y="273052"/>
            <a:ext cx="5537729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600"/>
            </a:lvl1pPr>
            <a:lvl2pPr>
              <a:buNone/>
              <a:defRPr sz="3200"/>
            </a:lvl2pPr>
            <a:lvl3pPr>
              <a:buNone/>
              <a:defRPr sz="2700"/>
            </a:lvl3pPr>
            <a:lvl4pPr>
              <a:buNone/>
              <a:defRPr sz="2300"/>
            </a:lvl4pPr>
            <a:lvl5pPr>
              <a:buNone/>
              <a:defRPr sz="2300"/>
            </a:lvl5pPr>
            <a:lvl6pPr>
              <a:buNone/>
              <a:defRPr sz="2300"/>
            </a:lvl6pPr>
            <a:lvl7pPr>
              <a:buNone/>
              <a:defRPr sz="2300"/>
            </a:lvl7pPr>
            <a:lvl8pPr>
              <a:buNone/>
              <a:defRPr sz="2300"/>
            </a:lvl8pPr>
            <a:lvl9pPr>
              <a:buNone/>
              <a:defRPr sz="23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  <a:p xmlns:a="http://schemas.openxmlformats.org/drawingml/2006/main">
            <a:pPr lvl="1">
              <a:buNone/>
            </a:pPr>
            <a:r>
              <a:t>第二级</a:t>
            </a:r>
            <a:endParaRPr/>
          </a:p>
          <a:p xmlns:a="http://schemas.openxmlformats.org/drawingml/2006/main">
            <a:pPr lvl="2">
              <a:buNone/>
            </a:pPr>
            <a:r>
              <a:t>第三级</a:t>
            </a:r>
            <a:endParaRPr/>
          </a:p>
          <a:p xmlns:a="http://schemas.openxmlformats.org/drawingml/2006/main">
            <a:pPr lvl="3">
              <a:buNone/>
            </a:pPr>
            <a:r>
              <a:t>第四级</a:t>
            </a:r>
            <a:endParaRPr/>
          </a:p>
          <a:p xmlns:a="http://schemas.openxmlformats.org/drawingml/2006/main">
            <a:pPr lvl="4">
              <a:buNone/>
            </a:pPr>
            <a:r>
              <a:t>第五级</a:t>
            </a:r>
            <a:endParaRPr/>
          </a:p>
        </p:txBody>
      </p:sp>
      <p:sp>
        <p:nvSpPr>
          <p:cNvPr id="4" name="文本占位符 3">
            <a:extLst xmlns:a="http://schemas.openxmlformats.org/drawingml/2006/main">
              <a:ext uri="{FF2B5EF4-FFF2-40B4-BE49-F238E27FC236}">
                <a16:creationId xmlns:a16="http://schemas.microsoft.com/office/drawing/2014/main" id="{CB04927C-D874-48D1-938D-E62155904F4C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95303" y="1435102"/>
            <a:ext cx="3259006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515620" indent="0">
              <a:buNone/>
              <a:defRPr sz="1400"/>
            </a:lvl2pPr>
            <a:lvl3pPr marL="1031875" indent="0">
              <a:buNone/>
              <a:defRPr sz="1100"/>
            </a:lvl3pPr>
            <a:lvl4pPr marL="1547495" indent="0">
              <a:buNone/>
              <a:defRPr sz="1000"/>
            </a:lvl4pPr>
            <a:lvl5pPr marL="2063115" indent="0">
              <a:buNone/>
              <a:defRPr sz="1000"/>
            </a:lvl5pPr>
            <a:lvl6pPr marL="2579370" indent="0">
              <a:buNone/>
              <a:defRPr sz="1000"/>
            </a:lvl6pPr>
            <a:lvl7pPr marL="3094990" indent="0">
              <a:buNone/>
              <a:defRPr sz="1000"/>
            </a:lvl7pPr>
            <a:lvl8pPr marL="3610610" indent="0">
              <a:buNone/>
              <a:defRPr sz="1000"/>
            </a:lvl8pPr>
            <a:lvl9pPr marL="412623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</p:txBody>
      </p:sp>
      <p:sp>
        <p:nvSpPr>
          <p:cNvPr id="5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8BE83E77-6B36-48A9-8122-E43C2C636A0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6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7DFF2037-96FF-4EB1-9A40-934205C771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7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837A7766-FEA8-4C58-8B8F-509390556DE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FC8FEB5C-76A8-4BDE-9664-3D64B11F6A1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941645" y="4800600"/>
            <a:ext cx="59436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300" b="1"/>
            </a:lvl1pPr>
          </a:lstStyle>
          <a:p xmlns:a="http://schemas.openxmlformats.org/drawingml/2006/main">
            <a:r>
              <a:t>单击此处编辑母版标题样式</a:t>
            </a:r>
            <a:endParaRPr/>
          </a:p>
        </p:txBody>
      </p:sp>
      <p:sp>
        <p:nvSpPr>
          <p:cNvPr id="3" name="图片占位符 2">
            <a:extLst xmlns:a="http://schemas.openxmlformats.org/drawingml/2006/main">
              <a:ext uri="{FF2B5EF4-FFF2-40B4-BE49-F238E27FC236}">
                <a16:creationId xmlns:a16="http://schemas.microsoft.com/office/drawing/2014/main" id="{1B2AE034-8FE5-4461-9AA3-3C1AB407BCA9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941645" y="612775"/>
            <a:ext cx="5943600" cy="4114800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>
              <a:buNone/>
              <a:defRPr sz="3600"/>
            </a:lvl1pPr>
            <a:lvl2pPr marL="515620" indent="0">
              <a:buNone/>
              <a:defRPr sz="3200"/>
            </a:lvl2pPr>
            <a:lvl3pPr marL="1031875" indent="0">
              <a:buNone/>
              <a:defRPr sz="2700"/>
            </a:lvl3pPr>
            <a:lvl4pPr marL="1547495" indent="0">
              <a:buNone/>
              <a:defRPr sz="2300"/>
            </a:lvl4pPr>
            <a:lvl5pPr marL="2063115" indent="0">
              <a:buNone/>
              <a:defRPr sz="2300"/>
            </a:lvl5pPr>
            <a:lvl6pPr marL="2579370" indent="0">
              <a:buNone/>
              <a:defRPr sz="2300"/>
            </a:lvl6pPr>
            <a:lvl7pPr marL="3094990" indent="0">
              <a:buNone/>
              <a:defRPr sz="2300"/>
            </a:lvl7pPr>
            <a:lvl8pPr marL="3610610" indent="0">
              <a:buNone/>
              <a:defRPr sz="2300"/>
            </a:lvl8pPr>
            <a:lvl9pPr marL="4126230" indent="0">
              <a:buNone/>
              <a:defRPr sz="2300"/>
            </a:lvl9pPr>
          </a:lstStyle>
          <a:p xmlns:a="http://schemas.openxmlformats.org/drawingml/2006/main">
            <a:pPr lvl="0">
              <a:buNone/>
            </a:pPr>
            <a:r>
              <a:t>单击图标添加图片</a:t>
            </a:r>
            <a:endParaRPr/>
          </a:p>
        </p:txBody>
      </p:sp>
      <p:sp>
        <p:nvSpPr>
          <p:cNvPr id="4" name="文本占位符 3">
            <a:extLst xmlns:a="http://schemas.openxmlformats.org/drawingml/2006/main">
              <a:ext uri="{FF2B5EF4-FFF2-40B4-BE49-F238E27FC236}">
                <a16:creationId xmlns:a16="http://schemas.microsoft.com/office/drawing/2014/main" id="{B24D9A0B-7B30-4B1E-ADAE-AA2B0E36D547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941645" y="5367339"/>
            <a:ext cx="5943600" cy="8048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515620" indent="0">
              <a:buNone/>
              <a:defRPr sz="1400"/>
            </a:lvl2pPr>
            <a:lvl3pPr marL="1031875" indent="0">
              <a:buNone/>
              <a:defRPr sz="1100"/>
            </a:lvl3pPr>
            <a:lvl4pPr marL="1547495" indent="0">
              <a:buNone/>
              <a:defRPr sz="1000"/>
            </a:lvl4pPr>
            <a:lvl5pPr marL="2063115" indent="0">
              <a:buNone/>
              <a:defRPr sz="1000"/>
            </a:lvl5pPr>
            <a:lvl6pPr marL="2579370" indent="0">
              <a:buNone/>
              <a:defRPr sz="1000"/>
            </a:lvl6pPr>
            <a:lvl7pPr marL="3094990" indent="0">
              <a:buNone/>
              <a:defRPr sz="1000"/>
            </a:lvl7pPr>
            <a:lvl8pPr marL="3610610" indent="0">
              <a:buNone/>
              <a:defRPr sz="1000"/>
            </a:lvl8pPr>
            <a:lvl9pPr marL="412623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</p:txBody>
      </p:sp>
      <p:sp>
        <p:nvSpPr>
          <p:cNvPr id="5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A4949C14-3442-445A-913A-26139B6A002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6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AE9491DF-7482-4DF2-A4BF-584CA997D16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7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560D8C14-BF09-4C58-92AB-A2ACA5F1524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ef4445be12c4cba" /><Relationship Type="http://schemas.openxmlformats.org/officeDocument/2006/relationships/slideLayout" Target="/ppt/slideLayouts/slideLayout1.xml" Id="R7b8507927aff4339" /><Relationship Type="http://schemas.openxmlformats.org/officeDocument/2006/relationships/slideLayout" Target="/ppt/slideLayouts/slideLayout2.xml" Id="R49c1f5e2b29e4768" /><Relationship Type="http://schemas.openxmlformats.org/officeDocument/2006/relationships/slideLayout" Target="/ppt/slideLayouts/slideLayout3.xml" Id="Rdf91ac1c12e74e20" /><Relationship Type="http://schemas.openxmlformats.org/officeDocument/2006/relationships/slideLayout" Target="/ppt/slideLayouts/slideLayout4.xml" Id="Rb7b8841bb80f482f" /><Relationship Type="http://schemas.openxmlformats.org/officeDocument/2006/relationships/slideLayout" Target="/ppt/slideLayouts/slideLayout5.xml" Id="Rce34d26110c94fb4" /><Relationship Type="http://schemas.openxmlformats.org/officeDocument/2006/relationships/slideLayout" Target="/ppt/slideLayouts/slideLayout6.xml" Id="Re41e30e459a34882" /><Relationship Type="http://schemas.openxmlformats.org/officeDocument/2006/relationships/slideLayout" Target="/ppt/slideLayouts/slideLayout7.xml" Id="R091e5d55bfcc46e6" /><Relationship Type="http://schemas.openxmlformats.org/officeDocument/2006/relationships/slideLayout" Target="/ppt/slideLayouts/slideLayout8.xml" Id="Rd82ed49529674667" /><Relationship Type="http://schemas.openxmlformats.org/officeDocument/2006/relationships/slideLayout" Target="/ppt/slideLayouts/slideLayout9.xml" Id="R59819b4ddcce4cdc" /><Relationship Type="http://schemas.openxmlformats.org/officeDocument/2006/relationships/slideLayout" Target="/ppt/slideLayouts/slideLayout10.xml" Id="R571360d74c58432e" /><Relationship Type="http://schemas.openxmlformats.org/officeDocument/2006/relationships/slideLayout" Target="/ppt/slideLayouts/slideLayout11.xml" Id="R8712f49f4ef84e0d" /></Relationships>
</file>

<file path=ppt/slideMasters/slideMaster1.xml><?xml version="1.0" encoding="utf-8"?>
<p:sldMaster xmlns:p="http://schemas.openxmlformats.org/presentationml/2006/main">
  <p:cSld>
    <p:bg>
      <p:bgPr>
        <a:solidFill xmlns:a="http://schemas.openxmlformats.org/drawingml/2006/main">
          <a:schemeClr val="bg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26" name="标题占位符 1">
            <a:extLst xmlns:a="http://schemas.openxmlformats.org/drawingml/2006/main">
              <a:ext uri="{FF2B5EF4-FFF2-40B4-BE49-F238E27FC236}">
                <a16:creationId xmlns:a16="http://schemas.microsoft.com/office/drawing/2014/main" id="{0058A13B-CD18-4D12-BF81-AC9C5822A02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95300" y="274638"/>
            <a:ext cx="89154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103163" tIns="51581" rIns="103163" bIns="51581" anchor="ctr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单击此处编辑母版标题样式</a:t>
            </a:r>
            <a:endParaRPr/>
          </a:p>
        </p:txBody>
      </p:sp>
      <p:sp>
        <p:nvSpPr>
          <p:cNvPr id="1027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FD78FDA9-E70A-4F23-B322-FFFFB8DCA20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95300" y="1600200"/>
            <a:ext cx="8915400" cy="452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103163" tIns="51581" rIns="103163" bIns="51581" anchor="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  <a:endParaRPr/>
          </a:p>
          <a:p xmlns:a="http://schemas.openxmlformats.org/drawingml/2006/main">
            <a:pPr lvl="1">
              <a:buNone/>
            </a:pPr>
            <a:r>
              <a:t>第二级</a:t>
            </a:r>
            <a:endParaRPr/>
          </a:p>
          <a:p xmlns:a="http://schemas.openxmlformats.org/drawingml/2006/main">
            <a:pPr lvl="2">
              <a:buNone/>
            </a:pPr>
            <a:r>
              <a:t>第三级</a:t>
            </a:r>
            <a:endParaRPr/>
          </a:p>
          <a:p xmlns:a="http://schemas.openxmlformats.org/drawingml/2006/main">
            <a:pPr lvl="3">
              <a:buNone/>
            </a:pPr>
            <a:r>
              <a:t>第四级</a:t>
            </a:r>
            <a:endParaRPr/>
          </a:p>
          <a:p xmlns:a="http://schemas.openxmlformats.org/drawingml/2006/main">
            <a:pPr lvl="4">
              <a:buNone/>
            </a:pPr>
            <a:r>
              <a:t>第五级</a:t>
            </a:r>
            <a:endParaRPr/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A20EFFA2-EA09-492A-B8D2-CD5BA2F36A1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95300" y="6356350"/>
            <a:ext cx="23114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3163" tIns="51581" rIns="103163" bIns="51581" anchor="ctr"/>
          <a:lstStyle xmlns:a="http://schemas.openxmlformats.org/drawingml/2006/main">
            <a:lvl1pPr algn="l" defTabSz="1031875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8E9E2421-A261-43B2-BF79-AFFCDC297F3B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384550" y="6356350"/>
            <a:ext cx="31369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3163" tIns="51581" rIns="103163" bIns="51581" anchor="ctr"/>
          <a:lstStyle xmlns:a="http://schemas.openxmlformats.org/drawingml/2006/main">
            <a:lvl1pPr algn="ctr" defTabSz="1031875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F3FACE67-54F4-45FC-A4A4-A6623DD3C6F5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7099300" y="6356350"/>
            <a:ext cx="23114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3163" tIns="51581" rIns="103163" bIns="51581" anchor="ctr"/>
          <a:lstStyle xmlns:a="http://schemas.openxmlformats.org/drawingml/2006/main">
            <a:lvl1pPr algn="r" defTabSz="1031875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pPr>
              <a:buNone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507927aff4339"/>
    <p:sldLayoutId xmlns:r="http://schemas.openxmlformats.org/officeDocument/2006/relationships" id="2147483650" r:id="R49c1f5e2b29e4768"/>
    <p:sldLayoutId xmlns:r="http://schemas.openxmlformats.org/officeDocument/2006/relationships" id="2147483651" r:id="Rdf91ac1c12e74e20"/>
    <p:sldLayoutId xmlns:r="http://schemas.openxmlformats.org/officeDocument/2006/relationships" id="2147483652" r:id="Rb7b8841bb80f482f"/>
    <p:sldLayoutId xmlns:r="http://schemas.openxmlformats.org/officeDocument/2006/relationships" id="2147483653" r:id="Rce34d26110c94fb4"/>
    <p:sldLayoutId xmlns:r="http://schemas.openxmlformats.org/officeDocument/2006/relationships" id="2147483654" r:id="Re41e30e459a34882"/>
    <p:sldLayoutId xmlns:r="http://schemas.openxmlformats.org/officeDocument/2006/relationships" id="2147483655" r:id="R091e5d55bfcc46e6"/>
    <p:sldLayoutId xmlns:r="http://schemas.openxmlformats.org/officeDocument/2006/relationships" id="2147483656" r:id="Rd82ed49529674667"/>
    <p:sldLayoutId xmlns:r="http://schemas.openxmlformats.org/officeDocument/2006/relationships" id="2147483657" r:id="R59819b4ddcce4cdc"/>
    <p:sldLayoutId xmlns:r="http://schemas.openxmlformats.org/officeDocument/2006/relationships" id="2147483658" r:id="R571360d74c58432e"/>
    <p:sldLayoutId xmlns:r="http://schemas.openxmlformats.org/officeDocument/2006/relationships" id="2147483659" r:id="R8712f49f4ef84e0d"/>
  </p:sldLayoutIdLst>
  <p:txStyles>
    <p:titleStyle>
      <a:lvl1pPr xmlns:a="http://schemas.openxmlformats.org/drawingml/2006/main" algn="ctr" defTabSz="1030605">
        <a:spcBef>
          <a:spcPct val="0"/>
        </a:spcBef>
        <a:spcAft>
          <a:spcPct val="0"/>
        </a:spcAft>
        <a:buNone/>
        <a:defRPr sz="5000" kern="1200">
          <a:solidFill>
            <a:schemeClr val="tx1"/>
          </a:solidFill>
          <a:latin typeface="+mj-lt"/>
          <a:ea typeface="+mj-lt"/>
          <a:cs typeface="+mj-lt"/>
        </a:defRPr>
      </a:lvl1pPr>
      <a:lvl2pPr xmlns:a="http://schemas.openxmlformats.org/drawingml/2006/main" algn="ctr" defTabSz="1030605">
        <a:spcBef>
          <a:spcPct val="0"/>
        </a:spcBef>
        <a:spcAft>
          <a:spcPct val="0"/>
        </a:spcAft>
        <a:buNone/>
        <a:defRPr sz="5000">
          <a:solidFill>
            <a:schemeClr val="tx1"/>
          </a:solidFill>
          <a:latin typeface="Calibri"/>
          <a:ea typeface="Calibri"/>
          <a:cs typeface="Calibri"/>
        </a:defRPr>
      </a:lvl2pPr>
      <a:lvl3pPr xmlns:a="http://schemas.openxmlformats.org/drawingml/2006/main" algn="ctr" defTabSz="1030605">
        <a:spcBef>
          <a:spcPct val="0"/>
        </a:spcBef>
        <a:spcAft>
          <a:spcPct val="0"/>
        </a:spcAft>
        <a:buNone/>
        <a:defRPr sz="5000">
          <a:solidFill>
            <a:schemeClr val="tx1"/>
          </a:solidFill>
          <a:latin typeface="Calibri"/>
          <a:ea typeface="Calibri"/>
          <a:cs typeface="Calibri"/>
        </a:defRPr>
      </a:lvl3pPr>
      <a:lvl4pPr xmlns:a="http://schemas.openxmlformats.org/drawingml/2006/main" algn="ctr" defTabSz="1030605">
        <a:spcBef>
          <a:spcPct val="0"/>
        </a:spcBef>
        <a:spcAft>
          <a:spcPct val="0"/>
        </a:spcAft>
        <a:buNone/>
        <a:defRPr sz="5000">
          <a:solidFill>
            <a:schemeClr val="tx1"/>
          </a:solidFill>
          <a:latin typeface="Calibri"/>
          <a:ea typeface="Calibri"/>
          <a:cs typeface="Calibri"/>
        </a:defRPr>
      </a:lvl4pPr>
      <a:lvl5pPr xmlns:a="http://schemas.openxmlformats.org/drawingml/2006/main" algn="ctr" defTabSz="1030605">
        <a:spcBef>
          <a:spcPct val="0"/>
        </a:spcBef>
        <a:spcAft>
          <a:spcPct val="0"/>
        </a:spcAft>
        <a:buNone/>
        <a:defRPr sz="5000">
          <a:solidFill>
            <a:schemeClr val="tx1"/>
          </a:solidFill>
          <a:latin typeface="Calibri"/>
          <a:ea typeface="Calibri"/>
          <a:cs typeface="Calibri"/>
        </a:defRPr>
      </a:lvl5pPr>
      <a:lvl6pPr xmlns:a="http://schemas.openxmlformats.org/drawingml/2006/main" marL="457200" algn="ctr" defTabSz="1030605">
        <a:spcBef>
          <a:spcPct val="0"/>
        </a:spcBef>
        <a:spcAft>
          <a:spcPct val="0"/>
        </a:spcAft>
        <a:buNone/>
        <a:defRPr sz="5000">
          <a:solidFill>
            <a:schemeClr val="tx1"/>
          </a:solidFill>
          <a:latin typeface="Calibri"/>
          <a:ea typeface="Calibri"/>
          <a:cs typeface="Calibri"/>
        </a:defRPr>
      </a:lvl6pPr>
      <a:lvl7pPr xmlns:a="http://schemas.openxmlformats.org/drawingml/2006/main" marL="914400" algn="ctr" defTabSz="1030605">
        <a:spcBef>
          <a:spcPct val="0"/>
        </a:spcBef>
        <a:spcAft>
          <a:spcPct val="0"/>
        </a:spcAft>
        <a:buNone/>
        <a:defRPr sz="5000">
          <a:solidFill>
            <a:schemeClr val="tx1"/>
          </a:solidFill>
          <a:latin typeface="Calibri"/>
          <a:ea typeface="Calibri"/>
          <a:cs typeface="Calibri"/>
        </a:defRPr>
      </a:lvl7pPr>
      <a:lvl8pPr xmlns:a="http://schemas.openxmlformats.org/drawingml/2006/main" marL="1371600" algn="ctr" defTabSz="1030605">
        <a:spcBef>
          <a:spcPct val="0"/>
        </a:spcBef>
        <a:spcAft>
          <a:spcPct val="0"/>
        </a:spcAft>
        <a:buNone/>
        <a:defRPr sz="5000">
          <a:solidFill>
            <a:schemeClr val="tx1"/>
          </a:solidFill>
          <a:latin typeface="Calibri"/>
          <a:ea typeface="Calibri"/>
          <a:cs typeface="Calibri"/>
        </a:defRPr>
      </a:lvl8pPr>
      <a:lvl9pPr xmlns:a="http://schemas.openxmlformats.org/drawingml/2006/main" marL="1828800" algn="ctr" defTabSz="1030605">
        <a:spcBef>
          <a:spcPct val="0"/>
        </a:spcBef>
        <a:spcAft>
          <a:spcPct val="0"/>
        </a:spcAft>
        <a:buNone/>
        <a:defRPr sz="5000">
          <a:solidFill>
            <a:schemeClr val="tx1"/>
          </a:solidFill>
          <a:latin typeface="Calibri"/>
          <a:ea typeface="Calibri"/>
          <a:cs typeface="Calibri"/>
        </a:defRPr>
      </a:lvl9pPr>
    </p:titleStyle>
    <p:bodyStyle>
      <a:lvl1pPr xmlns:a="http://schemas.openxmlformats.org/drawingml/2006/main" marL="386080" indent="-386080" algn="l" defTabSz="1030605">
        <a:spcBef>
          <a:spcPct val="20000"/>
        </a:spcBef>
        <a:spcAft>
          <a:spcPct val="0"/>
        </a:spcAft>
        <a:buFont typeface="Arial"/>
        <a:buChar char="•"/>
        <a:defRPr sz="36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836930" indent="-322580" algn="l" defTabSz="1030605">
        <a:spcBef>
          <a:spcPct val="20000"/>
        </a:spcBef>
        <a:spcAft>
          <a:spcPct val="0"/>
        </a:spcAft>
        <a:buFont typeface="Arial"/>
        <a:buChar char="–"/>
        <a:defRPr sz="32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289050" indent="-257175" algn="l" defTabSz="1030605">
        <a:spcBef>
          <a:spcPct val="20000"/>
        </a:spcBef>
        <a:spcAft>
          <a:spcPct val="0"/>
        </a:spcAft>
        <a:buFont typeface="Arial"/>
        <a:buChar char="•"/>
        <a:defRPr sz="27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805305" indent="-257175" algn="l" defTabSz="1030605">
        <a:spcBef>
          <a:spcPct val="20000"/>
        </a:spcBef>
        <a:spcAft>
          <a:spcPct val="0"/>
        </a:spcAft>
        <a:buFont typeface="Arial"/>
        <a:buChar char="–"/>
        <a:defRPr sz="23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320925" indent="-257175" algn="l" defTabSz="1030605">
        <a:spcBef>
          <a:spcPct val="20000"/>
        </a:spcBef>
        <a:spcAft>
          <a:spcPct val="0"/>
        </a:spcAft>
        <a:buFont typeface="Arial"/>
        <a:buChar char="»"/>
        <a:defRPr sz="23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837180" indent="-257810" algn="l" defTabSz="1031875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3352800" indent="-257810" algn="l" defTabSz="1031875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868420" indent="-257810" algn="l" defTabSz="1031875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4384675" indent="-257810" algn="l" defTabSz="1031875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1031875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515620" algn="l" defTabSz="1031875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031875" algn="l" defTabSz="1031875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547495" algn="l" defTabSz="1031875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63115" algn="l" defTabSz="1031875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79370" algn="l" defTabSz="1031875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3094990" algn="l" defTabSz="1031875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610610" algn="l" defTabSz="1031875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4126230" algn="l" defTabSz="1031875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公司介绍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f65b8058d4a4bc8" /><Relationship Type="http://schemas.openxmlformats.org/officeDocument/2006/relationships/image" Target="/ppt/media/image.jpeg" Id="Recf2c354d9ed4819" /><Relationship Type="http://schemas.openxmlformats.org/officeDocument/2006/relationships/notesSlide" Target="/ppt/notesSlides/notesSlide1.xml" Id="R660543d615af452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4ea34ae732246d5" /><Relationship Type="http://schemas.openxmlformats.org/officeDocument/2006/relationships/image" Target="/ppt/media/image9.jpeg" Id="R146dfd2dac0144e1" /><Relationship Type="http://schemas.openxmlformats.org/officeDocument/2006/relationships/notesSlide" Target="/ppt/notesSlides/notesSlide10.xml" Id="R550f46c40813446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7dbdd09efae446c" /><Relationship Type="http://schemas.openxmlformats.org/officeDocument/2006/relationships/image" Target="/ppt/media/image10.jpeg" Id="Rd7ad0f49dbdc4f30" /><Relationship Type="http://schemas.openxmlformats.org/officeDocument/2006/relationships/image" Target="/ppt/media/image11.jpeg" Id="R22719fb559414eda" /><Relationship Type="http://schemas.openxmlformats.org/officeDocument/2006/relationships/image" Target="/ppt/media/image12.jpeg" Id="R3d1649c470f64d39" /><Relationship Type="http://schemas.openxmlformats.org/officeDocument/2006/relationships/image" Target="/ppt/media/image7.png" Id="Re9f70a4ae42047f1" /><Relationship Type="http://schemas.openxmlformats.org/officeDocument/2006/relationships/image" Target="/ppt/media/image8.png" Id="Ra71463208fec4bbb" /><Relationship Type="http://schemas.openxmlformats.org/officeDocument/2006/relationships/image" Target="/ppt/media/image13.jpeg" Id="R585efc57113a46a1" /><Relationship Type="http://schemas.openxmlformats.org/officeDocument/2006/relationships/notesSlide" Target="/ppt/notesSlides/notesSlide11.xml" Id="R84643518ceff4a9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833c055465da4d3e" /><Relationship Type="http://schemas.openxmlformats.org/officeDocument/2006/relationships/image" Target="/ppt/media/image14.jpeg" Id="R69bc0cd406364b09" /><Relationship Type="http://schemas.openxmlformats.org/officeDocument/2006/relationships/image" Target="/ppt/media/image15.jpeg" Id="R196e5b9b01ce435a" /><Relationship Type="http://schemas.openxmlformats.org/officeDocument/2006/relationships/image" Target="/ppt/media/image16.jpeg" Id="R51cfe01ae546491e" /><Relationship Type="http://schemas.openxmlformats.org/officeDocument/2006/relationships/image" Target="/ppt/media/image17.jpeg" Id="R2241e75a6309442c" /><Relationship Type="http://schemas.openxmlformats.org/officeDocument/2006/relationships/image" Target="/ppt/media/image18.jpeg" Id="Rf24b4991dde444bb" /><Relationship Type="http://schemas.openxmlformats.org/officeDocument/2006/relationships/image" Target="/ppt/media/image19.jpeg" Id="R78abf5fadff64b95" /><Relationship Type="http://schemas.openxmlformats.org/officeDocument/2006/relationships/notesSlide" Target="/ppt/notesSlides/notesSlide12.xml" Id="Rff7044d872614c4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b9b30292c55949bb" /><Relationship Type="http://schemas.openxmlformats.org/officeDocument/2006/relationships/image" Target="/ppt/media/image20.jpeg" Id="R424286f1938844a8" /><Relationship Type="http://schemas.openxmlformats.org/officeDocument/2006/relationships/image" Target="/ppt/media/image21.jpeg" Id="Rb9fbb252c8b14156" /><Relationship Type="http://schemas.openxmlformats.org/officeDocument/2006/relationships/image" Target="/ppt/media/image22.jpeg" Id="Rafa36684696b4666" /><Relationship Type="http://schemas.openxmlformats.org/officeDocument/2006/relationships/image" Target="/ppt/media/image23.jpeg" Id="R634652f17eb84537" /><Relationship Type="http://schemas.openxmlformats.org/officeDocument/2006/relationships/notesSlide" Target="/ppt/notesSlides/notesSlide13.xml" Id="R10110476c73e466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c63317cc32e48fd" /><Relationship Type="http://schemas.openxmlformats.org/officeDocument/2006/relationships/image" Target="/ppt/media/image24.jpeg" Id="Rad3ef985c7f94050" /><Relationship Type="http://schemas.openxmlformats.org/officeDocument/2006/relationships/image" Target="/ppt/media/image25.jpeg" Id="R2e106fa586454e3e" /><Relationship Type="http://schemas.openxmlformats.org/officeDocument/2006/relationships/image" Target="/ppt/media/image26.jpeg" Id="R4b4a74b7d27d4a99" /><Relationship Type="http://schemas.openxmlformats.org/officeDocument/2006/relationships/notesSlide" Target="/ppt/notesSlides/notesSlide14.xml" Id="Rdc469576389146b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1e8fe35305144d8" /><Relationship Type="http://schemas.openxmlformats.org/officeDocument/2006/relationships/image" Target="/ppt/media/image9.png" Id="R6274d1ba36d44f3a" /><Relationship Type="http://schemas.openxmlformats.org/officeDocument/2006/relationships/image" Target="/ppt/media/image10.png" Id="R1b0c8194fe3b490b" /><Relationship Type="http://schemas.openxmlformats.org/officeDocument/2006/relationships/image" Target="/ppt/media/image11.png" Id="R678ae6df8db149ec" /><Relationship Type="http://schemas.openxmlformats.org/officeDocument/2006/relationships/notesSlide" Target="/ppt/notesSlides/notesSlide15.xml" Id="R190294828fcc4bc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d4a9af56fd84e52" /><Relationship Type="http://schemas.openxmlformats.org/officeDocument/2006/relationships/image" Target="/ppt/media/image27.jpeg" Id="R8b96294383ad40b2" /><Relationship Type="http://schemas.openxmlformats.org/officeDocument/2006/relationships/notesSlide" Target="/ppt/notesSlides/notesSlide16.xml" Id="R7008f8cee17e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e1b3f01fd8841a9" /><Relationship Type="http://schemas.openxmlformats.org/officeDocument/2006/relationships/image" Target="/ppt/media/image2.jpeg" Id="R085b900211b245ab" /><Relationship Type="http://schemas.openxmlformats.org/officeDocument/2006/relationships/image" Target="/ppt/media/image.png" Id="R4e7fa738ad914fb4" /><Relationship Type="http://schemas.openxmlformats.org/officeDocument/2006/relationships/notesSlide" Target="/ppt/notesSlides/notesSlide2.xml" Id="R152a02bc1a97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914498f980346f3" /><Relationship Type="http://schemas.openxmlformats.org/officeDocument/2006/relationships/image" Target="/ppt/media/image2.png" Id="R846403830a554adc" /><Relationship Type="http://schemas.openxmlformats.org/officeDocument/2006/relationships/image" Target="/ppt/media/image3.jpeg" Id="R4168cf4e6956441b" /><Relationship Type="http://schemas.openxmlformats.org/officeDocument/2006/relationships/notesSlide" Target="/ppt/notesSlides/notesSlide3.xml" Id="Rba47ad52cee2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56708697aa04668" /><Relationship Type="http://schemas.openxmlformats.org/officeDocument/2006/relationships/image" Target="/ppt/media/image4.jpeg" Id="R2d6417fba5d64306" /><Relationship Type="http://schemas.openxmlformats.org/officeDocument/2006/relationships/image" Target="/ppt/media/image5.jpeg" Id="Rd3b5d8c9c426421e" /><Relationship Type="http://schemas.openxmlformats.org/officeDocument/2006/relationships/notesSlide" Target="/ppt/notesSlides/notesSlide4.xml" Id="R92eca5240d2a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334fc1df8a94994" /><Relationship Type="http://schemas.openxmlformats.org/officeDocument/2006/relationships/image" Target="/ppt/media/image3.png" Id="Rb8d33f536dc74f25" /><Relationship Type="http://schemas.openxmlformats.org/officeDocument/2006/relationships/image" Target="/ppt/media/image4.png" Id="R398f8484f6634061" /><Relationship Type="http://schemas.openxmlformats.org/officeDocument/2006/relationships/notesSlide" Target="/ppt/notesSlides/notesSlide5.xml" Id="R3c7e9f96910e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81f519c3b3e4e0d" /><Relationship Type="http://schemas.openxmlformats.org/officeDocument/2006/relationships/image" Target="/ppt/media/image5.png" Id="R0bc6eaf7b90e4fb9" /><Relationship Type="http://schemas.openxmlformats.org/officeDocument/2006/relationships/image" Target="/ppt/media/image6.png" Id="Rbd67afa2fff846c3" /><Relationship Type="http://schemas.openxmlformats.org/officeDocument/2006/relationships/notesSlide" Target="/ppt/notesSlides/notesSlide6.xml" Id="R1d7720a93763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9266341b2274cd2" /><Relationship Type="http://schemas.openxmlformats.org/officeDocument/2006/relationships/image" Target="/ppt/media/image6.jpeg" Id="Rc20f6890f8ef461c" /><Relationship Type="http://schemas.openxmlformats.org/officeDocument/2006/relationships/notesSlide" Target="/ppt/notesSlides/notesSlide7.xml" Id="Rc4d1a25bb4a9485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49690c389c84116" /><Relationship Type="http://schemas.openxmlformats.org/officeDocument/2006/relationships/image" Target="/ppt/media/image7.jpeg" Id="R1bbc68e109294200" /><Relationship Type="http://schemas.openxmlformats.org/officeDocument/2006/relationships/notesSlide" Target="/ppt/notesSlides/notesSlide8.xml" Id="R75d5d9baa0004df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2184393c9564f2e" /><Relationship Type="http://schemas.openxmlformats.org/officeDocument/2006/relationships/image" Target="/ppt/media/image8.jpeg" Id="Rc0c10935476f499c" /><Relationship Type="http://schemas.openxmlformats.org/officeDocument/2006/relationships/notesSlide" Target="/ppt/notesSlides/notesSlide9.xml" Id="Rf9ef88ec8582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标题 6">
            <a:extLst xmlns:a="http://schemas.openxmlformats.org/drawingml/2006/main">
              <a:ext uri="{FF2B5EF4-FFF2-40B4-BE49-F238E27FC236}">
                <a16:creationId xmlns:a16="http://schemas.microsoft.com/office/drawing/2014/main" id="{BF7F5EF3-4465-478A-8452-467405049E9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7513" y="333375"/>
            <a:ext cx="9658350" cy="7159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800" b="1">
                <a:latin typeface="+mn-ea"/>
                <a:ea typeface="+mn-ea"/>
                <a:cs typeface="+mn-ea"/>
              </a:rPr>
              <a:t>Beijing Oriental Organic Chemical – 20,000 m³/h VOC Treatment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sp>
        <p:nvSpPr>
          <p:cNvPr id="3072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3E9FAE8-072B-4B5C-AB5D-B172CB64C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3997325"/>
            <a:ext cx="9906000" cy="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anchor="ctr">
            <a:spAutoFit/>
          </a:bodyPr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FCCBFDBE-535C-4E2C-9E4F-3351CE83B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页脚占位符 2">
            <a:extLst xmlns:a="http://schemas.openxmlformats.org/drawingml/2006/main">
              <a:ext uri="{FF2B5EF4-FFF2-40B4-BE49-F238E27FC236}">
                <a16:creationId xmlns:a16="http://schemas.microsoft.com/office/drawing/2014/main" id="{C6290C15-EE93-412C-AE83-63D657337FD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r>
              <a:t>www.gxhjtc.com</a:t>
            </a:r>
            <a:endParaRPr/>
          </a:p>
        </p:txBody>
      </p:sp>
      <p:sp>
        <p:nvSpPr>
          <p:cNvPr id="4" name="标题 6">
            <a:extLst xmlns:a="http://schemas.openxmlformats.org/drawingml/2006/main">
              <a:ext uri="{FF2B5EF4-FFF2-40B4-BE49-F238E27FC236}">
                <a16:creationId xmlns:a16="http://schemas.microsoft.com/office/drawing/2014/main" id="{ABCD0C91-278A-4D81-98C1-B065F3734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998" y="1268730"/>
            <a:ext cx="9658350" cy="71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103163" tIns="51581" rIns="103163" bIns="51581" anchor="ctr"/>
          <a:lstStyle xmlns:a="http://schemas.openxmlformats.org/drawingml/2006/main">
            <a:lvl1pPr algn="ctr" defTabSz="1030605">
              <a:spcBef>
                <a:spcPct val="0"/>
              </a:spcBef>
              <a:spcAft>
                <a:spcPct val="0"/>
              </a:spcAft>
              <a:buNone/>
              <a:defRPr sz="50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4572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l">
              <a:buNone/>
            </a:pPr>
            <a:r>
              <a:rPr sz="2800" b="1">
                <a:latin typeface="+mn-ea"/>
                <a:ea typeface="+mn-ea"/>
                <a:cs typeface="+mn-ea"/>
              </a:rPr>
              <a:t>RTO Treatment Process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pic>
        <p:nvPicPr>
          <p:cNvPr id="30730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f2c354d9ed481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649220" y="2132330"/>
            <a:ext cx="5334000" cy="40195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71236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标题 6">
            <a:extLst xmlns:a="http://schemas.openxmlformats.org/drawingml/2006/main">
              <a:ext uri="{FF2B5EF4-FFF2-40B4-BE49-F238E27FC236}">
                <a16:creationId xmlns:a16="http://schemas.microsoft.com/office/drawing/2014/main" id="{47539218-305D-4B58-A4A1-E68C0F71447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333375"/>
            <a:ext cx="10075863" cy="7159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800" b="1">
                <a:latin typeface="+mn-ea"/>
                <a:ea typeface="+mn-ea"/>
                <a:cs typeface="+mn-ea"/>
              </a:rPr>
              <a:t>Project Reference – Beijing Vehicle Factory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sp>
        <p:nvSpPr>
          <p:cNvPr id="33795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3F3BA83-63DC-4ABD-8F9D-10FCAD45A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3997325"/>
            <a:ext cx="9906000" cy="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anchor="ctr">
            <a:spAutoFit/>
          </a:bodyPr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A5A4A76-37B5-485B-9E9B-1F05B659E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标题 6">
            <a:extLst xmlns:a="http://schemas.openxmlformats.org/drawingml/2006/main">
              <a:ext uri="{FF2B5EF4-FFF2-40B4-BE49-F238E27FC236}">
                <a16:creationId xmlns:a16="http://schemas.microsoft.com/office/drawing/2014/main" id="{29271035-4659-4340-A6E3-3BDDE1977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9" y="1268956"/>
            <a:ext cx="9658350" cy="71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103163" tIns="51581" rIns="103163" bIns="51581" anchor="ctr"/>
          <a:lstStyle xmlns:a="http://schemas.openxmlformats.org/drawingml/2006/main">
            <a:lvl1pPr algn="ctr" defTabSz="1030605">
              <a:spcBef>
                <a:spcPct val="0"/>
              </a:spcBef>
              <a:spcAft>
                <a:spcPct val="0"/>
              </a:spcAft>
              <a:buNone/>
              <a:defRPr sz="50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4572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40,000 m³/h odor treatment</a:t>
            </a:r>
            <a:endParaRPr sz="2800" b="1">
              <a:latin typeface="+mn-ea"/>
              <a:ea typeface="+mn-ea"/>
              <a:cs typeface="+mn-ea"/>
            </a:endParaRPr>
          </a:p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low-temperature plasma technology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pic>
        <p:nvPicPr>
          <p:cNvPr id="33801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6dfd2dac0144e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648585" y="2420620"/>
            <a:ext cx="3856355" cy="385635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02643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7169C9B4-D920-4503-B2F5-596BA124E98E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7061200" y="6237312"/>
            <a:ext cx="23114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1ADA3EFC-89D1-4874-834A-58D51280D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AC1A8D7-CE00-45C4-A94F-4F5096BE4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496" y="352029"/>
            <a:ext cx="5137945" cy="46166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103163" tIns="51581" rIns="103163" bIns="51581" anchor="ctr"/>
          <a:lstStyle xmlns:a="http://schemas.openxmlformats.org/drawingml/2006/main"/>
          <a:p xmlns:a="http://schemas.openxmlformats.org/drawingml/2006/main">
            <a:r>
              <a:rPr sz="3600" b="1">
                <a:latin typeface="+mn-ea"/>
                <a:ea typeface="+mn-ea"/>
                <a:cs typeface="+mn-ea"/>
              </a:rPr>
              <a:t>On-site Construction Photos</a:t>
            </a:r>
            <a:endParaRPr sz="3600" b="1">
              <a:latin typeface="+mn-ea"/>
              <a:ea typeface="+mn-ea"/>
              <a:cs typeface="+mn-ea"/>
            </a:endParaRPr>
          </a:p>
        </p:txBody>
      </p:sp>
      <p:pic>
        <p:nvPicPr>
          <p:cNvPr id="21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ad0f49dbdc4f3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92192" y="4125940"/>
            <a:ext cx="2810508" cy="1967356"/>
          </a:xfrm>
          <a:prstGeom xmlns:a="http://schemas.openxmlformats.org/drawingml/2006/main" prst="rect">
            <a:avLst/>
          </a:prstGeom>
        </p:spPr>
      </p:pic>
      <p:pic>
        <p:nvPicPr>
          <p:cNvPr id="22" name="图片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719fb559414ed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92198" y="4104913"/>
            <a:ext cx="2830141" cy="1981099"/>
          </a:xfrm>
          <a:prstGeom xmlns:a="http://schemas.openxmlformats.org/drawingml/2006/main" prst="rect">
            <a:avLst/>
          </a:prstGeom>
        </p:spPr>
      </p:pic>
      <p:pic>
        <p:nvPicPr>
          <p:cNvPr id="23" name="图片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1649c470f64d3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96424" y="1562691"/>
            <a:ext cx="2826379" cy="1978466"/>
          </a:xfrm>
          <a:prstGeom xmlns:a="http://schemas.openxmlformats.org/drawingml/2006/main" prst="rect">
            <a:avLst/>
          </a:prstGeom>
        </p:spPr>
      </p:pic>
      <p:pic>
        <p:nvPicPr>
          <p:cNvPr id="24" name="图片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f70a4ae42047f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127530" y="1756448"/>
            <a:ext cx="2709579" cy="1784709"/>
          </a:xfrm>
          <a:prstGeom xmlns:a="http://schemas.openxmlformats.org/drawingml/2006/main" prst="rect">
            <a:avLst/>
          </a:prstGeom>
        </p:spPr>
      </p:pic>
      <p:pic>
        <p:nvPicPr>
          <p:cNvPr id="25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1463208fec4bb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12805" y="1134169"/>
            <a:ext cx="3676100" cy="2457640"/>
          </a:xfrm>
          <a:prstGeom xmlns:a="http://schemas.openxmlformats.org/drawingml/2006/main" prst="rect">
            <a:avLst/>
          </a:prstGeom>
        </p:spPr>
      </p:pic>
      <p:sp>
        <p:nvSpPr>
          <p:cNvPr id="12" name="object 3">
            <a:extLst xmlns:a="http://schemas.openxmlformats.org/drawingml/2006/main">
              <a:ext uri="{FF2B5EF4-FFF2-40B4-BE49-F238E27FC236}">
                <a16:creationId xmlns:a16="http://schemas.microsoft.com/office/drawing/2014/main" id="{C03CBF7B-81F0-4E01-B0D9-610B4A1E3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5594" y="4125940"/>
            <a:ext cx="2573870" cy="1960072"/>
          </a:xfrm>
          <a:prstGeom xmlns:a="http://schemas.openxmlformats.org/drawingml/2006/main" prst="rect">
            <a:avLst/>
          </a:prstGeom>
          <a:blipFill xmlns:a="http://schemas.openxmlformats.org/drawingml/2006/main">
            <a:blip xmlns:r="http://schemas.openxmlformats.org/officeDocument/2006/relationships" r:embed="R585efc57113a46a1"/>
            <a:stretch>
              <a:fillRect l="0" t="0" r="0" b="0"/>
            </a:stretch>
          </a:blip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</p:spTree>
    <p:extLst>
      <p:ext uri="{BB962C8B-B14F-4D97-AF65-F5344CB8AC3E}">
        <p14:creationId xmlns:p14="http://schemas.microsoft.com/office/powerpoint/2010/main" val="1315317323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3F5637C-63B4-47AC-877F-8BF3A5E67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752" y="308280"/>
            <a:ext cx="5546725" cy="71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>
            <a:lvl1pPr algn="l">
              <a:spcBef>
                <a:spcPct val="0"/>
              </a:spcBef>
              <a:spcAft>
                <a:spcPct val="0"/>
              </a:spcAft>
              <a:buNone/>
              <a:defRPr sz="4000" b="1" cap="all">
                <a:solidFill>
                  <a:srgbClr val="2E5F9D"/>
                </a:solidFill>
                <a:latin typeface="+mj-lt"/>
                <a:ea typeface="+mj-lt"/>
                <a:cs typeface="+mj-lt"/>
              </a:defRPr>
            </a:lvl1pPr>
            <a:lvl2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2pPr>
            <a:lvl3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3pPr>
            <a:lvl4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4pPr>
            <a:lvl5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5pPr>
            <a:lvl6pPr marL="4572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6pPr>
            <a:lvl7pPr marL="9144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7pPr>
            <a:lvl8pPr marL="13716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8pPr>
            <a:lvl9pPr marL="18288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>
            <a:pPr>
              <a:buNone/>
            </a:pPr>
            <a:r>
              <a:rPr sz="36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Construction</a:t>
            </a:r>
            <a:endParaRPr sz="3600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1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419C0CC0-3B9D-4F23-A051-B1B40CBAA6F8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7157207" y="6309320"/>
            <a:ext cx="2215686" cy="362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endParaRPr i="0">
              <a:latin typeface="+mn-lt"/>
              <a:ea typeface="+mn-lt"/>
              <a:cs typeface="+mn-lt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E51CEEA2-A639-482D-9AB4-41F1CCCE2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bc0cd406364b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5400000">
            <a:off x="-22418" y="1647251"/>
            <a:ext cx="2723578" cy="2042683"/>
          </a:xfrm>
          <a:prstGeom xmlns:a="http://schemas.openxmlformats.org/drawingml/2006/main" prst="rect">
            <a:avLst/>
          </a:prstGeom>
        </p:spPr>
      </p:pic>
      <p:pic>
        <p:nvPicPr>
          <p:cNvPr id="35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6e5b9b01ce435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5400000">
            <a:off x="2307657" y="1647892"/>
            <a:ext cx="2728697" cy="2046523"/>
          </a:xfrm>
          <a:prstGeom xmlns:a="http://schemas.openxmlformats.org/drawingml/2006/main" prst="rect">
            <a:avLst/>
          </a:prstGeom>
        </p:spPr>
      </p:pic>
      <p:pic>
        <p:nvPicPr>
          <p:cNvPr id="36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cfe01ae546491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5400000">
            <a:off x="4563882" y="1647890"/>
            <a:ext cx="2728697" cy="2046523"/>
          </a:xfrm>
          <a:prstGeom xmlns:a="http://schemas.openxmlformats.org/drawingml/2006/main" prst="rect">
            <a:avLst/>
          </a:prstGeom>
        </p:spPr>
      </p:pic>
      <p:pic>
        <p:nvPicPr>
          <p:cNvPr id="37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41e75a6309442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2752" y="4100525"/>
            <a:ext cx="2945060" cy="2208795"/>
          </a:xfrm>
          <a:prstGeom xmlns:a="http://schemas.openxmlformats.org/drawingml/2006/main" prst="rect">
            <a:avLst/>
          </a:prstGeom>
        </p:spPr>
      </p:pic>
      <p:pic>
        <p:nvPicPr>
          <p:cNvPr id="38" name="图片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4b4991dde444b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665881" y="4100525"/>
            <a:ext cx="2945059" cy="2208795"/>
          </a:xfrm>
          <a:prstGeom xmlns:a="http://schemas.openxmlformats.org/drawingml/2006/main" prst="rect">
            <a:avLst/>
          </a:prstGeom>
        </p:spPr>
      </p:pic>
      <p:pic>
        <p:nvPicPr>
          <p:cNvPr id="39" name="图片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abf5fadff64b9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5400000">
            <a:off x="6857022" y="3451461"/>
            <a:ext cx="3060006" cy="2295005"/>
          </a:xfrm>
          <a:prstGeom xmlns:a="http://schemas.openxmlformats.org/drawingml/2006/main" prst="rect">
            <a:avLst/>
          </a:prstGeom>
        </p:spPr>
      </p:pic>
      <p:pic>
        <p:nvPicPr>
          <p:cNvPr id="40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abf5fadff64b9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5400000">
            <a:off x="6774706" y="3451461"/>
            <a:ext cx="3060006" cy="22950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12965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DC48980-128A-48D6-9772-D0402640F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752" y="308280"/>
            <a:ext cx="5546725" cy="71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>
            <a:lvl1pPr algn="l">
              <a:spcBef>
                <a:spcPct val="0"/>
              </a:spcBef>
              <a:spcAft>
                <a:spcPct val="0"/>
              </a:spcAft>
              <a:buNone/>
              <a:defRPr sz="4000" b="1" cap="all">
                <a:solidFill>
                  <a:srgbClr val="2E5F9D"/>
                </a:solidFill>
                <a:latin typeface="+mj-lt"/>
                <a:ea typeface="+mj-lt"/>
                <a:cs typeface="+mj-lt"/>
              </a:defRPr>
            </a:lvl1pPr>
            <a:lvl2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2pPr>
            <a:lvl3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3pPr>
            <a:lvl4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4pPr>
            <a:lvl5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5pPr>
            <a:lvl6pPr marL="4572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6pPr>
            <a:lvl7pPr marL="9144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7pPr>
            <a:lvl8pPr marL="13716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8pPr>
            <a:lvl9pPr marL="18288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>
            <a:pPr>
              <a:buNone/>
              <a:defRPr sz="1800"/>
            </a:pPr>
            <a:r>
              <a:rPr sz="18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Factory Photos – RTO, CO and TO</a:t>
            </a:r>
            <a:endParaRPr sz="3600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1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6ABC1C5C-4143-4EA7-AEE1-787766FEF44B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7157207" y="6309320"/>
            <a:ext cx="2215686" cy="362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endParaRPr i="0">
              <a:latin typeface="+mn-lt"/>
              <a:ea typeface="+mn-lt"/>
              <a:cs typeface="+mn-lt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5C4851CD-9739-4245-AEEA-EDC115212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4286f1938844a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2460" y="1124585"/>
            <a:ext cx="2134870" cy="2846705"/>
          </a:xfrm>
          <a:prstGeom xmlns:a="http://schemas.openxmlformats.org/drawingml/2006/main" prst="rect">
            <a:avLst/>
          </a:prstGeom>
        </p:spPr>
      </p:pic>
      <p:pic>
        <p:nvPicPr>
          <p:cNvPr id="32" name="图片 1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fbb252c8b1415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080385" y="908685"/>
            <a:ext cx="2262505" cy="3017520"/>
          </a:xfrm>
          <a:prstGeom xmlns:a="http://schemas.openxmlformats.org/drawingml/2006/main" prst="rect">
            <a:avLst/>
          </a:prstGeom>
        </p:spPr>
      </p:pic>
      <p:pic>
        <p:nvPicPr>
          <p:cNvPr id="33" name="图片 1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a36684696b466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8945" y="1124585"/>
            <a:ext cx="3449955" cy="2719705"/>
          </a:xfrm>
          <a:prstGeom xmlns:a="http://schemas.openxmlformats.org/drawingml/2006/main" prst="rect">
            <a:avLst/>
          </a:prstGeom>
        </p:spPr>
      </p:pic>
      <p:pic>
        <p:nvPicPr>
          <p:cNvPr id="34" name="图片 1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4652f17eb845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0070" y="4220845"/>
            <a:ext cx="3373120" cy="25177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88274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66EB06C-9F13-411A-887E-F82DFD0BA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752" y="308280"/>
            <a:ext cx="5546725" cy="71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>
            <a:lvl1pPr algn="l">
              <a:spcBef>
                <a:spcPct val="0"/>
              </a:spcBef>
              <a:spcAft>
                <a:spcPct val="0"/>
              </a:spcAft>
              <a:buNone/>
              <a:defRPr sz="4000" b="1" cap="all">
                <a:solidFill>
                  <a:srgbClr val="2E5F9D"/>
                </a:solidFill>
                <a:latin typeface="+mj-lt"/>
                <a:ea typeface="+mj-lt"/>
                <a:cs typeface="+mj-lt"/>
              </a:defRPr>
            </a:lvl1pPr>
            <a:lvl2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2pPr>
            <a:lvl3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3pPr>
            <a:lvl4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4pPr>
            <a:lvl5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5pPr>
            <a:lvl6pPr marL="4572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6pPr>
            <a:lvl7pPr marL="9144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7pPr>
            <a:lvl8pPr marL="13716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8pPr>
            <a:lvl9pPr marL="18288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>
            <a:pPr>
              <a:buNone/>
              <a:defRPr sz="1800"/>
            </a:pPr>
            <a:r>
              <a:rPr sz="18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Vapor Recovery Equipment</a:t>
            </a:r>
            <a:endParaRPr sz="3600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1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22124DC2-B74D-418A-A4A7-7F0745EFBE0A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7157207" y="6309320"/>
            <a:ext cx="2215686" cy="362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endParaRPr i="0">
              <a:latin typeface="+mn-lt"/>
              <a:ea typeface="+mn-lt"/>
              <a:cs typeface="+mn-lt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3E4839D3-173F-4454-9018-89B7820D2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" name="图片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3ef985c7f9405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16560" y="4220845"/>
            <a:ext cx="3818255" cy="2473960"/>
          </a:xfrm>
          <a:prstGeom xmlns:a="http://schemas.openxmlformats.org/drawingml/2006/main" prst="rect">
            <a:avLst/>
          </a:prstGeom>
        </p:spPr>
      </p:pic>
      <p:pic>
        <p:nvPicPr>
          <p:cNvPr id="31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106fa586454e3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20565" y="4287520"/>
            <a:ext cx="3147695" cy="2383790"/>
          </a:xfrm>
          <a:prstGeom xmlns:a="http://schemas.openxmlformats.org/drawingml/2006/main" prst="rect">
            <a:avLst/>
          </a:prstGeom>
        </p:spPr>
      </p:pic>
      <p:pic>
        <p:nvPicPr>
          <p:cNvPr id="32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4a74b7d27d4a9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8320" y="1412875"/>
            <a:ext cx="4536440" cy="269367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72795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15C6CE1-5DB3-4FF5-B795-5CDF4DCF3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060" y="307975"/>
            <a:ext cx="8728075" cy="716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>
            <a:lvl1pPr algn="l">
              <a:spcBef>
                <a:spcPct val="0"/>
              </a:spcBef>
              <a:spcAft>
                <a:spcPct val="0"/>
              </a:spcAft>
              <a:buNone/>
              <a:defRPr sz="4000" b="1" cap="all">
                <a:solidFill>
                  <a:srgbClr val="2E5F9D"/>
                </a:solidFill>
                <a:latin typeface="+mj-lt"/>
                <a:ea typeface="+mj-lt"/>
                <a:cs typeface="+mj-lt"/>
              </a:defRPr>
            </a:lvl1pPr>
            <a:lvl2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2pPr>
            <a:lvl3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3pPr>
            <a:lvl4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4pPr>
            <a:lvl5pPr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5pPr>
            <a:lvl6pPr marL="4572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6pPr>
            <a:lvl7pPr marL="9144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7pPr>
            <a:lvl8pPr marL="13716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8pPr>
            <a:lvl9pPr marL="1828800" algn="l">
              <a:spcBef>
                <a:spcPct val="0"/>
              </a:spcBef>
              <a:spcAft>
                <a:spcPct val="0"/>
              </a:spcAft>
              <a:buNone/>
              <a:defRPr sz="2800">
                <a:solidFill>
                  <a:srgbClr val="2E5F9D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>
            <a:pPr>
              <a:buNone/>
              <a:defRPr sz="1800"/>
            </a:pPr>
            <a:r>
              <a:rPr sz="18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Factory Photos – Plasma &amp; Microwave UV Oxidation</a:t>
            </a:r>
            <a:endParaRPr sz="3600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1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722433AC-E9DE-4994-8210-13E2209667E6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7157207" y="6309320"/>
            <a:ext cx="2215686" cy="362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endParaRPr i="0">
              <a:latin typeface="+mn-lt"/>
              <a:ea typeface="+mn-lt"/>
              <a:cs typeface="+mn-lt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AFF9A002-D50C-4E73-ACAC-D1431F0A9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74d1ba36d44f3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88315" y="1196975"/>
            <a:ext cx="3762375" cy="2671445"/>
          </a:xfrm>
          <a:prstGeom xmlns:a="http://schemas.openxmlformats.org/drawingml/2006/main" prst="rect">
            <a:avLst/>
          </a:prstGeom>
        </p:spPr>
      </p:pic>
      <p:pic>
        <p:nvPicPr>
          <p:cNvPr id="31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0c8194fe3b490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20565" y="1196975"/>
            <a:ext cx="3593465" cy="2479675"/>
          </a:xfrm>
          <a:prstGeom xmlns:a="http://schemas.openxmlformats.org/drawingml/2006/main" prst="rect">
            <a:avLst/>
          </a:prstGeom>
        </p:spPr>
      </p:pic>
      <p:pic>
        <p:nvPicPr>
          <p:cNvPr id="32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8ae6df8db149e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4215" y="3933190"/>
            <a:ext cx="2819400" cy="21145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87577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88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0622C63-DEE6-484C-9121-315B3568729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3728" y="2081320"/>
            <a:ext cx="8229600" cy="11430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r>
              <a:t>Thank You!</a:t>
            </a:r>
            <a:endParaRPr/>
          </a:p>
        </p:txBody>
      </p:sp>
      <p:pic>
        <p:nvPicPr>
          <p:cNvPr id="78853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96294383ad40b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-8944" y="0"/>
            <a:ext cx="9914944" cy="1844824"/>
          </a:xfrm>
          <a:prstGeom xmlns:a="http://schemas.openxmlformats.org/drawingml/2006/main" prst="rect">
            <a:avLst/>
          </a:prstGeom>
        </p:spPr>
      </p:pic>
      <p:sp>
        <p:nvSpPr>
          <p:cNvPr id="5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0AE7791-F70D-4ED9-B6F0-9E53EDDAE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520" y="3212976"/>
            <a:ext cx="6768752" cy="324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103163" tIns="51581" rIns="103163" bIns="51581" anchor="ctr"/>
          <a:lstStyle xmlns:a="http://schemas.openxmlformats.org/drawingml/2006/main">
            <a:lvl1pPr algn="ctr" defTabSz="1030605">
              <a:spcBef>
                <a:spcPct val="0"/>
              </a:spcBef>
              <a:spcAft>
                <a:spcPct val="0"/>
              </a:spcAft>
              <a:buNone/>
              <a:defRPr sz="50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4572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l">
              <a:buNone/>
            </a:pPr>
            <a:r>
              <a:rPr sz="3600" b="1"/>
              <a:t>Beijing Gongxiang Environmental Engineering Co., Ltd.</a:t>
            </a:r>
            <a:endParaRPr sz="2400"/>
          </a:p>
          <a:p xmlns:a="http://schemas.openxmlformats.org/drawingml/2006/main">
            <a:pPr algn="l">
              <a:buNone/>
            </a:pPr>
            <a:r>
              <a:rPr sz="2400"/>
              <a:t>Contact: Sun Wancun</a:t>
            </a:r>
            <a:endParaRPr sz="2400"/>
          </a:p>
          <a:p xmlns:a="http://schemas.openxmlformats.org/drawingml/2006/main">
            <a:pPr algn="l">
              <a:buNone/>
            </a:pPr>
            <a:r>
              <a:rPr sz="2400"/>
              <a:t>Tel: +86 183 0117 0098</a:t>
            </a:r>
            <a:endParaRPr sz="2400"/>
          </a:p>
          <a:p xmlns:a="http://schemas.openxmlformats.org/drawingml/2006/main">
            <a:pPr algn="l">
              <a:buNone/>
            </a:pPr>
            <a:r>
              <a:rPr sz="2400"/>
              <a:t>Email: snnn2010@163.com</a:t>
            </a:r>
            <a:endParaRPr sz="2400"/>
          </a:p>
          <a:p xmlns:a="http://schemas.openxmlformats.org/drawingml/2006/main">
            <a:pPr algn="l">
              <a:buNone/>
            </a:pPr>
            <a:r>
              <a:rPr sz="2400"/>
              <a:t>Website: www.gxhjtc.com</a:t>
            </a:r>
            <a:endParaRPr sz="2400"/>
          </a:p>
          <a:p xmlns:a="http://schemas.openxmlformats.org/drawingml/2006/main">
            <a:pPr algn="l">
              <a:buNone/>
            </a:pPr>
            <a:r>
              <a:rPr sz="2400"/>
              <a:t>Address: No. 2 Beilong Road, Huilongguan, Changping District, Beijing, China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45406486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标题 6">
            <a:extLst xmlns:a="http://schemas.openxmlformats.org/drawingml/2006/main">
              <a:ext uri="{FF2B5EF4-FFF2-40B4-BE49-F238E27FC236}">
                <a16:creationId xmlns:a16="http://schemas.microsoft.com/office/drawing/2014/main" id="{85CA86DA-2F79-45BD-9D54-F52E97E3A04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7513" y="333375"/>
            <a:ext cx="9658350" cy="7159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800" b="1">
                <a:latin typeface="+mn-ea"/>
                <a:ea typeface="+mn-ea"/>
                <a:cs typeface="+mn-ea"/>
              </a:rPr>
              <a:t>Project Reference – Cangzhou Zhongtie Fuyue Chemical Co., Ltd.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sp>
        <p:nvSpPr>
          <p:cNvPr id="3072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3607CE3-1D47-40E6-B072-32E5D9AB3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3997325"/>
            <a:ext cx="9906000" cy="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anchor="ctr">
            <a:spAutoFit/>
          </a:bodyPr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2DA47D08-62CE-4588-8783-A93A33D8B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标题 6">
            <a:extLst xmlns:a="http://schemas.openxmlformats.org/drawingml/2006/main">
              <a:ext uri="{FF2B5EF4-FFF2-40B4-BE49-F238E27FC236}">
                <a16:creationId xmlns:a16="http://schemas.microsoft.com/office/drawing/2014/main" id="{1891B98A-26E8-4711-8DDB-D271DEC1F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313" y="1216025"/>
            <a:ext cx="5875337" cy="140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lIns="103163" tIns="51581" rIns="103163" bIns="51581" anchor="ctr"/>
          <a:lstStyle xmlns:a="http://schemas.openxmlformats.org/drawingml/2006/main">
            <a:lvl1pPr algn="ctr" defTabSz="1030605">
              <a:spcBef>
                <a:spcPct val="0"/>
              </a:spcBef>
              <a:spcAft>
                <a:spcPct val="0"/>
              </a:spcAft>
              <a:buNone/>
              <a:defRPr sz="50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4572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Loading-arm VOC treatment: cryogenic + adsorption</a:t>
            </a:r>
            <a:endParaRPr sz="2400" b="1">
              <a:latin typeface="+mn-ea"/>
              <a:ea typeface="+mn-ea"/>
              <a:cs typeface="+mn-ea"/>
            </a:endParaRPr>
          </a:p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Methanol VOC recovery: 300 m³/h</a:t>
            </a:r>
            <a:endParaRPr sz="2400" b="1">
              <a:latin typeface="+mn-ea"/>
              <a:ea typeface="+mn-ea"/>
              <a:cs typeface="+mn-ea"/>
            </a:endParaRPr>
          </a:p>
        </p:txBody>
      </p:sp>
      <p:pic>
        <p:nvPicPr>
          <p:cNvPr id="30730" name="图片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5b900211b245a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59500" y="2060575"/>
            <a:ext cx="2970213" cy="3960813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pic>
        <p:nvPicPr>
          <p:cNvPr id="30731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7fa738ad914fb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3275" y="2486025"/>
            <a:ext cx="5289550" cy="3535363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" name="页脚占位符 2">
            <a:extLst xmlns:a="http://schemas.openxmlformats.org/drawingml/2006/main">
              <a:ext uri="{FF2B5EF4-FFF2-40B4-BE49-F238E27FC236}">
                <a16:creationId xmlns:a16="http://schemas.microsoft.com/office/drawing/2014/main" id="{6213615D-5064-46E7-BD08-9C46D452BB8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r>
              <a:t>www.gxhjtc.com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992509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标题 6">
            <a:extLst xmlns:a="http://schemas.openxmlformats.org/drawingml/2006/main">
              <a:ext uri="{FF2B5EF4-FFF2-40B4-BE49-F238E27FC236}">
                <a16:creationId xmlns:a16="http://schemas.microsoft.com/office/drawing/2014/main" id="{75C90CE5-6FCF-478D-BB2E-9892DB4138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7513" y="403225"/>
            <a:ext cx="9658350" cy="7159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800" b="1">
                <a:latin typeface="+mn-ea"/>
                <a:ea typeface="+mn-ea"/>
                <a:cs typeface="+mn-ea"/>
              </a:rPr>
              <a:t>Project Reference – Cangzhou Zhongtie Fuyue Chemical Co., Ltd.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sp>
        <p:nvSpPr>
          <p:cNvPr id="31747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4999CCB-FD92-4236-827F-778EDB74E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3997325"/>
            <a:ext cx="9906000" cy="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anchor="ctr">
            <a:spAutoFit/>
          </a:bodyPr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EFF1A5C-6C78-420F-B63C-6E1C60C22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标题 6">
            <a:extLst xmlns:a="http://schemas.openxmlformats.org/drawingml/2006/main">
              <a:ext uri="{FF2B5EF4-FFF2-40B4-BE49-F238E27FC236}">
                <a16:creationId xmlns:a16="http://schemas.microsoft.com/office/drawing/2014/main" id="{1D1F99EA-CEF6-407C-8218-1D6B013A4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825" y="1325880"/>
            <a:ext cx="7877175" cy="68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lIns="103163" tIns="51581" rIns="103163" bIns="51581" anchor="ctr"/>
          <a:lstStyle xmlns:a="http://schemas.openxmlformats.org/drawingml/2006/main">
            <a:lvl1pPr algn="ctr" defTabSz="1030605">
              <a:spcBef>
                <a:spcPct val="0"/>
              </a:spcBef>
              <a:spcAft>
                <a:spcPct val="0"/>
              </a:spcAft>
              <a:buNone/>
              <a:defRPr sz="50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4572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Finished-product tank farm VOC treatment</a:t>
            </a:r>
            <a:endParaRPr sz="2400" b="1">
              <a:latin typeface="+mn-ea"/>
              <a:ea typeface="+mn-ea"/>
              <a:cs typeface="+mn-ea"/>
            </a:endParaRPr>
          </a:p>
          <a:p xmlns:a="http://schemas.openxmlformats.org/drawingml/2006/main">
            <a:pPr algn="l">
              <a:buNone/>
              <a:defRPr sz="1650"/>
            </a:pPr>
            <a:r>
              <a:rPr sz="1650"/>
              <a:t>500 m³/h pressure swing adsorption + absorption</a:t>
            </a:r>
            <a:endParaRPr sz="2400" b="1">
              <a:latin typeface="+mn-ea"/>
              <a:ea typeface="+mn-ea"/>
              <a:cs typeface="+mn-ea"/>
            </a:endParaRPr>
          </a:p>
        </p:txBody>
      </p:sp>
      <p:pic>
        <p:nvPicPr>
          <p:cNvPr id="31757" name="图片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6403830a554ad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76288" y="2085975"/>
            <a:ext cx="3097212" cy="3821113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1751" name="object 5">
            <a:extLst xmlns:a="http://schemas.openxmlformats.org/drawingml/2006/main">
              <a:ext uri="{FF2B5EF4-FFF2-40B4-BE49-F238E27FC236}">
                <a16:creationId xmlns:a16="http://schemas.microsoft.com/office/drawing/2014/main" id="{73843693-45A7-4DE7-955B-910653E79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5125" y="2085975"/>
            <a:ext cx="4810125" cy="3821113"/>
          </a:xfrm>
          <a:prstGeom xmlns:a="http://schemas.openxmlformats.org/drawingml/2006/main" prst="rect">
            <a:avLst/>
          </a:prstGeom>
          <a:blipFill xmlns:a="http://schemas.openxmlformats.org/drawingml/2006/main" rotWithShape="1">
            <a:blip xmlns:r="http://schemas.openxmlformats.org/officeDocument/2006/relationships" r:embed="R4168cf4e6956441b"/>
            <a:srcRect l="0" t="0" r="0" b="0"/>
            <a:stretch>
              <a:fillRect l="0" t="0" r="0" b="0"/>
            </a:stretch>
          </a:blipFill>
          <a:ln xmlns:a="http://schemas.openxmlformats.org/drawingml/2006/main">
            <a:noFill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" name="页脚占位符 2">
            <a:extLst xmlns:a="http://schemas.openxmlformats.org/drawingml/2006/main">
              <a:ext uri="{FF2B5EF4-FFF2-40B4-BE49-F238E27FC236}">
                <a16:creationId xmlns:a16="http://schemas.microsoft.com/office/drawing/2014/main" id="{75CE4247-DC36-45CA-98BB-662474CCEC8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r>
              <a:t>www.gxhjtc.com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81573350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标题 6">
            <a:extLst xmlns:a="http://schemas.openxmlformats.org/drawingml/2006/main">
              <a:ext uri="{FF2B5EF4-FFF2-40B4-BE49-F238E27FC236}">
                <a16:creationId xmlns:a16="http://schemas.microsoft.com/office/drawing/2014/main" id="{5C6528BE-3894-415A-A5FF-08BBB1F2985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7513" y="333375"/>
            <a:ext cx="9658350" cy="7159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800" b="1">
                <a:latin typeface="+mn-ea"/>
                <a:ea typeface="+mn-ea"/>
                <a:cs typeface="+mn-ea"/>
              </a:rPr>
              <a:t>Project Reference – Cangzhou Zhongtie Fuyue Chemical Co., Ltd.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sp>
        <p:nvSpPr>
          <p:cNvPr id="32771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A63D7C9-45F5-4AB1-B28B-E1E622F54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3997325"/>
            <a:ext cx="9906000" cy="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anchor="ctr">
            <a:spAutoFit/>
          </a:bodyPr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22A6213C-EC16-420D-A900-AEBA63DD5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标题 6">
            <a:extLst xmlns:a="http://schemas.openxmlformats.org/drawingml/2006/main">
              <a:ext uri="{FF2B5EF4-FFF2-40B4-BE49-F238E27FC236}">
                <a16:creationId xmlns:a16="http://schemas.microsoft.com/office/drawing/2014/main" id="{3E2F701B-8FB5-4DC5-86FA-3676A40C3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6650" y="1520825"/>
            <a:ext cx="774319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lIns="103163" tIns="51581" rIns="103163" bIns="51581" anchor="ctr"/>
          <a:lstStyle xmlns:a="http://schemas.openxmlformats.org/drawingml/2006/main">
            <a:lvl1pPr algn="ctr" defTabSz="1030605">
              <a:spcBef>
                <a:spcPct val="0"/>
              </a:spcBef>
              <a:spcAft>
                <a:spcPct val="0"/>
              </a:spcAft>
              <a:buNone/>
              <a:defRPr sz="50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4572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Intermediate tank farm VOC treatment</a:t>
            </a:r>
            <a:endParaRPr sz="2400" b="1">
              <a:latin typeface="+mn-ea"/>
              <a:ea typeface="+mn-ea"/>
              <a:cs typeface="+mn-ea"/>
            </a:endParaRPr>
          </a:p>
          <a:p xmlns:a="http://schemas.openxmlformats.org/drawingml/2006/main">
            <a:pPr algn="l">
              <a:buNone/>
              <a:defRPr sz="1650"/>
            </a:pPr>
            <a:r>
              <a:rPr sz="1650"/>
              <a:t>1,000 m³/h cryogenic + PSA</a:t>
            </a:r>
            <a:endParaRPr sz="2400" b="1">
              <a:latin typeface="+mn-ea"/>
              <a:ea typeface="+mn-ea"/>
              <a:cs typeface="+mn-ea"/>
            </a:endParaRPr>
          </a:p>
        </p:txBody>
      </p:sp>
      <p:pic>
        <p:nvPicPr>
          <p:cNvPr id="32781" name="图片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6417fba5d6430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36650" y="2492375"/>
            <a:ext cx="2808288" cy="3744913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2775" name="object 6">
            <a:extLst xmlns:a="http://schemas.openxmlformats.org/drawingml/2006/main">
              <a:ext uri="{FF2B5EF4-FFF2-40B4-BE49-F238E27FC236}">
                <a16:creationId xmlns:a16="http://schemas.microsoft.com/office/drawing/2014/main" id="{B40979C1-3D8E-45FE-A85F-8CF5D9CD6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2250" y="2492375"/>
            <a:ext cx="4881563" cy="3744913"/>
          </a:xfrm>
          <a:prstGeom xmlns:a="http://schemas.openxmlformats.org/drawingml/2006/main" prst="rect">
            <a:avLst/>
          </a:prstGeom>
          <a:blipFill xmlns:a="http://schemas.openxmlformats.org/drawingml/2006/main" rotWithShape="1">
            <a:blip xmlns:r="http://schemas.openxmlformats.org/officeDocument/2006/relationships" r:embed="Rd3b5d8c9c426421e"/>
            <a:srcRect l="0" t="0" r="0" b="0"/>
            <a:stretch>
              <a:fillRect l="0" t="0" r="0" b="0"/>
            </a:stretch>
          </a:blipFill>
          <a:ln xmlns:a="http://schemas.openxmlformats.org/drawingml/2006/main">
            <a:noFill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" name="页脚占位符 2">
            <a:extLst xmlns:a="http://schemas.openxmlformats.org/drawingml/2006/main">
              <a:ext uri="{FF2B5EF4-FFF2-40B4-BE49-F238E27FC236}">
                <a16:creationId xmlns:a16="http://schemas.microsoft.com/office/drawing/2014/main" id="{E71D7E73-4AF6-4595-AD01-1E8544CD03B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r>
              <a:t>www.gxhjtc.com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82333945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49E16CB-A547-416C-88C2-6FA419670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595" y="3996880"/>
            <a:ext cx="9906000" cy="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wrap="none" lIns="91440" tIns="45720" rIns="91440" bIns="45720" anchor="ctr">
            <a:spAutoFit/>
          </a:bodyPr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FBBA877C-B83C-4055-83F8-EC809FDC70C1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7061200" y="6237312"/>
            <a:ext cx="23114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endParaRPr/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ECE9D89D-3A8A-4D86-998C-D148F7D32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852F8F5A-CAC1-4A26-8FB1-50E63286A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496" y="352029"/>
            <a:ext cx="8640960" cy="46166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103163" tIns="51581" rIns="103163" bIns="51581" anchor="ctr"/>
          <a:lstStyle xmlns:a="http://schemas.openxmlformats.org/drawingml/2006/main"/>
          <a:p xmlns:a="http://schemas.openxmlformats.org/drawingml/2006/main">
            <a:r>
              <a:rPr sz="2800" b="1">
                <a:latin typeface="+mn-ea"/>
                <a:ea typeface="+mn-ea"/>
                <a:cs typeface="+mn-ea"/>
              </a:rPr>
              <a:t>Hebei Meiyesi Phospholipid Technology Co., Ltd. – Acetone Vacuum Pump Tail Gas Treatment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sp>
        <p:nvSpPr>
          <p:cNvPr id="11" name="文本框 10">
            <a:extLst xmlns:a="http://schemas.openxmlformats.org/drawingml/2006/main">
              <a:ext uri="{FF2B5EF4-FFF2-40B4-BE49-F238E27FC236}">
                <a16:creationId xmlns:a16="http://schemas.microsoft.com/office/drawing/2014/main" id="{26B60F1C-94FA-472D-87A9-30F49B17A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560" y="1241425"/>
            <a:ext cx="7193915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>
              <a:defRPr sz="1650"/>
            </a:pPr>
            <a:r>
              <a:rPr sz="1650" b="1"/>
              <a:t>Process: 200 m³/h condensation recovery + 5,000 m³/h catalytic oxidation</a:t>
            </a:r>
            <a:endParaRPr sz="2400" b="1"/>
          </a:p>
        </p:txBody>
      </p:sp>
      <p:pic>
        <p:nvPicPr>
          <p:cNvPr id="19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d33f536dc74f2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41462" y="1860666"/>
            <a:ext cx="3358241" cy="3636312"/>
          </a:xfrm>
          <a:prstGeom xmlns:a="http://schemas.openxmlformats.org/drawingml/2006/main" prst="rect">
            <a:avLst/>
          </a:prstGeom>
        </p:spPr>
      </p:pic>
      <p:pic>
        <p:nvPicPr>
          <p:cNvPr id="20" name="图片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8f8484f663406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541" y="2276872"/>
            <a:ext cx="5758404" cy="322010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02273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标题 6">
            <a:extLst xmlns:a="http://schemas.openxmlformats.org/drawingml/2006/main">
              <a:ext uri="{FF2B5EF4-FFF2-40B4-BE49-F238E27FC236}">
                <a16:creationId xmlns:a16="http://schemas.microsoft.com/office/drawing/2014/main" id="{428AE85F-BC74-44B6-9D48-3E003534BCA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7513" y="333375"/>
            <a:ext cx="9658350" cy="7159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800" b="1">
                <a:latin typeface="+mn-ea"/>
                <a:ea typeface="+mn-ea"/>
                <a:cs typeface="+mn-ea"/>
              </a:rPr>
              <a:t>Project Reference – Cangzhou Zhongtie Fuyue Chemical Co., Ltd.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sp>
        <p:nvSpPr>
          <p:cNvPr id="33795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39AE5AB-61A9-4088-A051-A44949785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3997325"/>
            <a:ext cx="9906000" cy="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anchor="ctr">
            <a:spAutoFit/>
          </a:bodyPr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5B0C37DE-130D-4898-9710-2D16A52D9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标题 6">
            <a:extLst xmlns:a="http://schemas.openxmlformats.org/drawingml/2006/main">
              <a:ext uri="{FF2B5EF4-FFF2-40B4-BE49-F238E27FC236}">
                <a16:creationId xmlns:a16="http://schemas.microsoft.com/office/drawing/2014/main" id="{D57FA3C9-590B-4277-A58D-FBD8494D7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513" y="1154113"/>
            <a:ext cx="8064500" cy="1044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lIns="103163" tIns="51581" rIns="103163" bIns="51581" anchor="ctr"/>
          <a:lstStyle xmlns:a="http://schemas.openxmlformats.org/drawingml/2006/main">
            <a:lvl1pPr algn="ctr" defTabSz="1030605">
              <a:spcBef>
                <a:spcPct val="0"/>
              </a:spcBef>
              <a:spcAft>
                <a:spcPct val="0"/>
              </a:spcAft>
              <a:buNone/>
              <a:defRPr sz="50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4572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Pre-distillation and desulfurization non-condensable gas</a:t>
            </a:r>
            <a:endParaRPr sz="2400" b="1">
              <a:latin typeface="+mn-ea"/>
              <a:ea typeface="+mn-ea"/>
              <a:cs typeface="+mn-ea"/>
            </a:endParaRPr>
          </a:p>
          <a:p xmlns:a="http://schemas.openxmlformats.org/drawingml/2006/main">
            <a:pPr algn="l">
              <a:buNone/>
              <a:defRPr sz="1650"/>
            </a:pPr>
            <a:r>
              <a:rPr sz="1650"/>
              <a:t>1,000 m³/h catalytic oxidation</a:t>
            </a:r>
            <a:endParaRPr sz="2400" b="1">
              <a:latin typeface="+mn-ea"/>
              <a:ea typeface="+mn-ea"/>
              <a:cs typeface="+mn-ea"/>
            </a:endParaRPr>
          </a:p>
        </p:txBody>
      </p:sp>
      <p:pic>
        <p:nvPicPr>
          <p:cNvPr id="33802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c6eaf7b90e4fb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4601" y="2014538"/>
            <a:ext cx="2932113" cy="396398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" name="页脚占位符 3">
            <a:extLst xmlns:a="http://schemas.openxmlformats.org/drawingml/2006/main">
              <a:ext uri="{FF2B5EF4-FFF2-40B4-BE49-F238E27FC236}">
                <a16:creationId xmlns:a16="http://schemas.microsoft.com/office/drawing/2014/main" id="{AA614189-2153-4E90-A95D-FD9D6FAD964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r>
              <a:t>www.gxhjtc.com</a:t>
            </a:r>
            <a:endParaRPr/>
          </a:p>
        </p:txBody>
      </p:sp>
      <p:pic>
        <p:nvPicPr>
          <p:cNvPr id="33804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67afa2fff846c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743802" y="2014538"/>
            <a:ext cx="5055711" cy="395054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06135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标题 6">
            <a:extLst xmlns:a="http://schemas.openxmlformats.org/drawingml/2006/main">
              <a:ext uri="{FF2B5EF4-FFF2-40B4-BE49-F238E27FC236}">
                <a16:creationId xmlns:a16="http://schemas.microsoft.com/office/drawing/2014/main" id="{E72A552A-7F2D-47F1-A342-5A667639FFD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48544" y="1131161"/>
            <a:ext cx="9658350" cy="7159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Shijiazhuang Pharmaceutical Group – Zhongnuo</a:t>
            </a:r>
            <a:endParaRPr sz="2800" b="1">
              <a:latin typeface="+mn-ea"/>
              <a:ea typeface="+mn-ea"/>
              <a:cs typeface="+mn-ea"/>
            </a:endParaRPr>
          </a:p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5,000 m³/h tail-gas catalytic oxidation (2 sets)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49F25CD3-6D88-4708-BD12-43FDF4455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5A305C36-2A9D-45DB-B7A0-E98B9DBDB01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r>
              <a:t>www.gxhjtc.com</a:t>
            </a:r>
            <a:endParaRPr/>
          </a:p>
        </p:txBody>
      </p:sp>
      <p:sp>
        <p:nvSpPr>
          <p:cNvPr id="8" name="标题 6">
            <a:extLst xmlns:a="http://schemas.openxmlformats.org/drawingml/2006/main">
              <a:ext uri="{FF2B5EF4-FFF2-40B4-BE49-F238E27FC236}">
                <a16:creationId xmlns:a16="http://schemas.microsoft.com/office/drawing/2014/main" id="{035F0F53-DDFA-4564-B482-81249314D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" y="209989"/>
            <a:ext cx="9658350" cy="71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103163" tIns="51581" rIns="103163" bIns="51581" anchor="ctr"/>
          <a:lstStyle xmlns:a="http://schemas.openxmlformats.org/drawingml/2006/main">
            <a:lvl1pPr algn="ctr" defTabSz="1030605">
              <a:spcBef>
                <a:spcPct val="0"/>
              </a:spcBef>
              <a:spcAft>
                <a:spcPct val="0"/>
              </a:spcAft>
              <a:buNone/>
              <a:defRPr sz="50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4572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l">
              <a:lnSpc>
                <a:spcPct val="150000"/>
              </a:lnSpc>
              <a:buNone/>
            </a:pPr>
            <a:r>
              <a:rPr sz="2800" b="1">
                <a:latin typeface="+mn-ea"/>
                <a:ea typeface="+mn-ea"/>
                <a:cs typeface="+mn-ea"/>
              </a:rPr>
              <a:t>Shijiazhuang Pharmaceutical Project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pic>
        <p:nvPicPr>
          <p:cNvPr id="15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0f6890f8ef461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712640" y="2123332"/>
            <a:ext cx="6140450" cy="4605338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4453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标题 6">
            <a:extLst xmlns:a="http://schemas.openxmlformats.org/drawingml/2006/main">
              <a:ext uri="{FF2B5EF4-FFF2-40B4-BE49-F238E27FC236}">
                <a16:creationId xmlns:a16="http://schemas.microsoft.com/office/drawing/2014/main" id="{D00FB33E-7708-4895-9DF3-81BF8EE2122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333375"/>
            <a:ext cx="10075863" cy="7159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/>
            </a:pPr>
            <a:r>
              <a:rPr sz="1800" b="1">
                <a:latin typeface="+mn-ea"/>
                <a:ea typeface="+mn-ea"/>
                <a:cs typeface="+mn-ea"/>
              </a:rPr>
              <a:t>Project Reference – Shijiazhuang Tengfei Printing &amp; Dyeing Co., Ltd.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sp>
        <p:nvSpPr>
          <p:cNvPr id="33795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778ECA8-1AD7-45B8-A6B4-996A0EBBE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3997325"/>
            <a:ext cx="9906000" cy="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anchor="ctr">
            <a:spAutoFit/>
          </a:bodyPr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6D56F2D-43D9-46C4-B2A2-46CB8A0F7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标题 6">
            <a:extLst xmlns:a="http://schemas.openxmlformats.org/drawingml/2006/main">
              <a:ext uri="{FF2B5EF4-FFF2-40B4-BE49-F238E27FC236}">
                <a16:creationId xmlns:a16="http://schemas.microsoft.com/office/drawing/2014/main" id="{D98BE7B9-4ABB-4F92-AC9D-92E06D709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9" y="1268956"/>
            <a:ext cx="9658350" cy="71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103163" tIns="51581" rIns="103163" bIns="51581" anchor="ctr"/>
          <a:lstStyle xmlns:a="http://schemas.openxmlformats.org/drawingml/2006/main">
            <a:lvl1pPr algn="ctr" defTabSz="1030605">
              <a:spcBef>
                <a:spcPct val="0"/>
              </a:spcBef>
              <a:spcAft>
                <a:spcPct val="0"/>
              </a:spcAft>
              <a:buNone/>
              <a:defRPr sz="50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4572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20,000 m³/h dyeing wastewater odor treatment</a:t>
            </a:r>
            <a:endParaRPr sz="2800" b="1">
              <a:latin typeface="+mn-ea"/>
              <a:ea typeface="+mn-ea"/>
              <a:cs typeface="+mn-ea"/>
            </a:endParaRPr>
          </a:p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alkaline scrubbing + microwave UV oxidation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pic>
        <p:nvPicPr>
          <p:cNvPr id="33801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bc68e1092942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576195" y="2204085"/>
            <a:ext cx="4295775" cy="37719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36677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标题 6">
            <a:extLst xmlns:a="http://schemas.openxmlformats.org/drawingml/2006/main">
              <a:ext uri="{FF2B5EF4-FFF2-40B4-BE49-F238E27FC236}">
                <a16:creationId xmlns:a16="http://schemas.microsoft.com/office/drawing/2014/main" id="{DA3B7EAE-BAA3-4658-B93E-4EB0EBF9A4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333375"/>
            <a:ext cx="10075863" cy="7159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800" b="1">
                <a:latin typeface="+mn-ea"/>
                <a:ea typeface="+mn-ea"/>
                <a:cs typeface="+mn-ea"/>
              </a:rPr>
              <a:t>Project Reference – Beijing Vehicle Factory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sp>
        <p:nvSpPr>
          <p:cNvPr id="33795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81CA281-1A23-425E-ADBE-8F8F5881B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3997325"/>
            <a:ext cx="9906000" cy="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anchor="ctr">
            <a:spAutoFit/>
          </a:bodyPr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AC660338-0C7C-4ECE-A667-1959AA6BD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0913"/>
            <a:ext cx="9906000" cy="46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3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3163" tIns="51581" rIns="103163" bIns="51581" anchor="ctr"/>
          <a:lstStyle xmlns:a="http://schemas.openxmlformats.org/drawingml/2006/main"/>
          <a:p xmlns:a="http://schemas.openxmlformats.org/drawingml/2006/main">
            <a:pPr algn="ctr" defTabSz="1031875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标题 6">
            <a:extLst xmlns:a="http://schemas.openxmlformats.org/drawingml/2006/main">
              <a:ext uri="{FF2B5EF4-FFF2-40B4-BE49-F238E27FC236}">
                <a16:creationId xmlns:a16="http://schemas.microsoft.com/office/drawing/2014/main" id="{04B35A0D-26E8-4F1E-81B1-47340CFCA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9" y="1268956"/>
            <a:ext cx="9658350" cy="71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103163" tIns="51581" rIns="103163" bIns="51581" anchor="ctr"/>
          <a:lstStyle xmlns:a="http://schemas.openxmlformats.org/drawingml/2006/main">
            <a:lvl1pPr algn="ctr" defTabSz="1030605">
              <a:spcBef>
                <a:spcPct val="0"/>
              </a:spcBef>
              <a:spcAft>
                <a:spcPct val="0"/>
              </a:spcAft>
              <a:buNone/>
              <a:defRPr sz="50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4572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algn="ctr" defTabSz="1030605">
              <a:spcBef>
                <a:spcPct val="0"/>
              </a:spcBef>
              <a:spcAft>
                <a:spcPct val="0"/>
              </a:spcAft>
              <a:buNone/>
              <a:defRPr sz="50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10,000 m³/h oil-mist purification</a:t>
            </a:r>
            <a:endParaRPr sz="2800" b="1">
              <a:latin typeface="+mn-ea"/>
              <a:ea typeface="+mn-ea"/>
              <a:cs typeface="+mn-ea"/>
            </a:endParaRPr>
          </a:p>
          <a:p xmlns:a="http://schemas.openxmlformats.org/drawingml/2006/main">
            <a:pPr algn="l">
              <a:lnSpc>
                <a:spcPct val="150000"/>
              </a:lnSpc>
              <a:buNone/>
              <a:defRPr sz="1650"/>
            </a:pPr>
            <a:r>
              <a:rPr sz="1650" b="1">
                <a:latin typeface="+mn-ea"/>
                <a:ea typeface="+mn-ea"/>
                <a:cs typeface="+mn-ea"/>
              </a:rPr>
              <a:t>high-voltage electrostatic technology</a:t>
            </a:r>
            <a:endParaRPr sz="2800" b="1">
              <a:latin typeface="+mn-ea"/>
              <a:ea typeface="+mn-ea"/>
              <a:cs typeface="+mn-ea"/>
            </a:endParaRPr>
          </a:p>
        </p:txBody>
      </p:sp>
      <p:pic>
        <p:nvPicPr>
          <p:cNvPr id="33801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c10935476f499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017395" y="1988820"/>
            <a:ext cx="5737225" cy="425386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29073"/>
      </p:ext>
    </p:extLst>
  </p:cSld>
</p:sld>
</file>

<file path=ppt/theme/theme1.xml><?xml version="1.0" encoding="utf-8"?>
<a:theme xmlns:a="http://schemas.openxmlformats.org/drawingml/2006/main" name="公司介绍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2026-08-15T01:11:13.3980000Z</dcterms:created>
  <dcterms:modified xsi:type="dcterms:W3CDTF">2026-08-15T01:11:13.3980000Z</dcterms:modified>
</coreProperties>
</file>